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4" r:id="rId6"/>
    <p:sldMasterId id="2147483670" r:id="rId7"/>
    <p:sldMasterId id="2147483683" r:id="rId8"/>
    <p:sldMasterId id="2147483701" r:id="rId9"/>
    <p:sldMasterId id="2147483726" r:id="rId10"/>
    <p:sldMasterId id="2147483755" r:id="rId11"/>
  </p:sldMasterIdLst>
  <p:notesMasterIdLst>
    <p:notesMasterId r:id="rId53"/>
  </p:notesMasterIdLst>
  <p:sldIdLst>
    <p:sldId id="383" r:id="rId12"/>
    <p:sldId id="681" r:id="rId13"/>
    <p:sldId id="675" r:id="rId14"/>
    <p:sldId id="452" r:id="rId15"/>
    <p:sldId id="684" r:id="rId16"/>
    <p:sldId id="689" r:id="rId17"/>
    <p:sldId id="687" r:id="rId18"/>
    <p:sldId id="680" r:id="rId19"/>
    <p:sldId id="479" r:id="rId20"/>
    <p:sldId id="693" r:id="rId21"/>
    <p:sldId id="472" r:id="rId22"/>
    <p:sldId id="691" r:id="rId23"/>
    <p:sldId id="692" r:id="rId24"/>
    <p:sldId id="513" r:id="rId25"/>
    <p:sldId id="514" r:id="rId26"/>
    <p:sldId id="528" r:id="rId27"/>
    <p:sldId id="466" r:id="rId28"/>
    <p:sldId id="660" r:id="rId29"/>
    <p:sldId id="497" r:id="rId30"/>
    <p:sldId id="657" r:id="rId31"/>
    <p:sldId id="496" r:id="rId32"/>
    <p:sldId id="658" r:id="rId33"/>
    <p:sldId id="486" r:id="rId34"/>
    <p:sldId id="501" r:id="rId35"/>
    <p:sldId id="661" r:id="rId36"/>
    <p:sldId id="500" r:id="rId37"/>
    <p:sldId id="664" r:id="rId38"/>
    <p:sldId id="690" r:id="rId39"/>
    <p:sldId id="676" r:id="rId40"/>
    <p:sldId id="677" r:id="rId41"/>
    <p:sldId id="678" r:id="rId42"/>
    <p:sldId id="520" r:id="rId43"/>
    <p:sldId id="688" r:id="rId44"/>
    <p:sldId id="483" r:id="rId45"/>
    <p:sldId id="502" r:id="rId46"/>
    <p:sldId id="515" r:id="rId47"/>
    <p:sldId id="506" r:id="rId48"/>
    <p:sldId id="488" r:id="rId49"/>
    <p:sldId id="484" r:id="rId50"/>
    <p:sldId id="505" r:id="rId51"/>
    <p:sldId id="498" r:id="rId52"/>
  </p:sldIdLst>
  <p:sldSz cx="12192000" cy="6858000"/>
  <p:notesSz cx="6797675" cy="992822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tikäinen Sanna" initials="PS" lastIdx="1" clrIdx="0">
    <p:extLst>
      <p:ext uri="{19B8F6BF-5375-455C-9EA6-DF929625EA0E}">
        <p15:presenceInfo xmlns:p15="http://schemas.microsoft.com/office/powerpoint/2012/main" userId="S::sanna.pietikainen@kuopio.fi::609a8b61-c2bb-43cd-b1db-204dee9e7874" providerId="AD"/>
      </p:ext>
    </p:extLst>
  </p:cmAuthor>
  <p:cmAuthor id="2" name="Korhonen Annika" initials="KA" lastIdx="3" clrIdx="1">
    <p:extLst>
      <p:ext uri="{19B8F6BF-5375-455C-9EA6-DF929625EA0E}">
        <p15:presenceInfo xmlns:p15="http://schemas.microsoft.com/office/powerpoint/2012/main" userId="S::annika.korhonen@kuopio.fi::5e92c730-3531-4984-b0f4-8f4a9ec336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01B"/>
    <a:srgbClr val="623888"/>
    <a:srgbClr val="8AB742"/>
    <a:srgbClr val="27B4A3"/>
    <a:srgbClr val="FF3399"/>
    <a:srgbClr val="279CDC"/>
    <a:srgbClr val="B2E8E2"/>
    <a:srgbClr val="D8F4F1"/>
    <a:srgbClr val="E7F8F6"/>
    <a:srgbClr val="C4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7" autoAdjust="0"/>
  </p:normalViewPr>
  <p:slideViewPr>
    <p:cSldViewPr snapToGrid="0">
      <p:cViewPr varScale="1">
        <p:scale>
          <a:sx n="117" d="100"/>
          <a:sy n="117" d="100"/>
        </p:scale>
        <p:origin x="4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ikäinen Sanna" userId="609a8b61-c2bb-43cd-b1db-204dee9e7874" providerId="ADAL" clId="{FA7CDC87-0A9D-49D1-B5F0-2218A5621E48}"/>
    <pc:docChg chg="modSld">
      <pc:chgData name="Pietikäinen Sanna" userId="609a8b61-c2bb-43cd-b1db-204dee9e7874" providerId="ADAL" clId="{FA7CDC87-0A9D-49D1-B5F0-2218A5621E48}" dt="2023-10-13T08:14:03.236" v="3" actId="1076"/>
      <pc:docMkLst>
        <pc:docMk/>
      </pc:docMkLst>
      <pc:sldChg chg="modSp mod">
        <pc:chgData name="Pietikäinen Sanna" userId="609a8b61-c2bb-43cd-b1db-204dee9e7874" providerId="ADAL" clId="{FA7CDC87-0A9D-49D1-B5F0-2218A5621E48}" dt="2023-10-13T08:14:03.236" v="3" actId="1076"/>
        <pc:sldMkLst>
          <pc:docMk/>
          <pc:sldMk cId="1845236161" sldId="488"/>
        </pc:sldMkLst>
        <pc:spChg chg="mod">
          <ac:chgData name="Pietikäinen Sanna" userId="609a8b61-c2bb-43cd-b1db-204dee9e7874" providerId="ADAL" clId="{FA7CDC87-0A9D-49D1-B5F0-2218A5621E48}" dt="2023-10-13T08:14:03.236" v="3" actId="1076"/>
          <ac:spMkLst>
            <pc:docMk/>
            <pc:sldMk cId="1845236161" sldId="488"/>
            <ac:spMk id="4" creationId="{1F3AD306-7375-4A1D-8DFB-F94145A258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FE118-609C-406B-A737-CFD59030F992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ADCA5-B9E1-4842-85F3-0F3170D34E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359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400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05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92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837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25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51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ADCA5-B9E1-4842-85F3-0F3170D34E29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174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9B138-2D52-4070-AD16-FDBBF94B1F6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375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713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srgbClr val="623888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051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ADCA5-B9E1-4842-85F3-0F3170D34E2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592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32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58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6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82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094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094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996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41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159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40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111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59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155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96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22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786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78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ADCA5-B9E1-4842-85F3-0F3170D34E29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31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54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0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0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4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0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FC6EC-7DAC-4D45-A0D7-FABFF18B4FD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0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4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ADCA5-B9E1-4842-85F3-0F3170D34E2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160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7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DCA5-B9E1-4842-85F3-0F3170D34E29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5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00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6D3655-88A1-4248-ACCF-ADE2895DB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D38432-1E0E-43D3-BD75-1D9F55618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B47154-41BC-4D26-B52C-6646704D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130098-692C-40C2-8C70-9AB07BF5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4E97A2-F1EB-418A-87FE-2CA57E54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3830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F87C37-6311-434C-B3AE-4D52D012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BC74BCB-8F5C-426E-AC70-2D409CB94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D6BD81-96AE-4E8A-A7A0-FB25379D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080D41-71FE-4640-A6A7-7256751C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AE4D76-943D-4A89-A6EF-585237BF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330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3FBB588-DD6D-4B57-84C1-FD087F1EE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F33743F-CF57-47BA-AFF8-DC58A60DB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DA3E59-2892-4D2F-A45F-D963A96E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B7DA19-9D4E-4A9F-A9AA-0AAF9C36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3AA202-3D19-4A7B-B24D-35DE8EC0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4900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F43B-E368-0C40-B476-BECD555730CA}" type="datetimeFigureOut">
              <a:rPr lang="en-US" smtClean="0"/>
              <a:t>10/13/2023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9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all"/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8B41-5D18-A041-9119-07292AD619FB}" type="datetimeFigureOut">
              <a:rPr lang="en-US" smtClean="0"/>
              <a:t>10/13/2023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59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" y="0"/>
            <a:ext cx="12190195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342072"/>
            <a:ext cx="1086003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84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82" indent="-342882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13" indent="-285737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42" indent="-228589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20" indent="-228589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298" indent="-228589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1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64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7A92-D681-4F36-A0AF-F71AC0AE4929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44BA0-78BD-4985-A6F4-F005516FDC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91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nke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8" rIns="91404" bIns="45708" rtlCol="0" anchor="ctr"/>
          <a:lstStyle/>
          <a:p>
            <a:pPr marL="0" marR="0" lvl="0" indent="0" algn="ctr" defTabSz="913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29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392"/>
            <a:ext cx="5593080" cy="8562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9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/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 defTabSz="457178"/>
              <a:t>13.10.2023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/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 defTabSz="457178"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0" name="Kuvan paikkamerkki 19"/>
          <p:cNvSpPr>
            <a:spLocks noGrp="1"/>
          </p:cNvSpPr>
          <p:nvPr>
            <p:ph type="pic" sz="quarter" idx="14"/>
          </p:nvPr>
        </p:nvSpPr>
        <p:spPr>
          <a:xfrm>
            <a:off x="5171440" y="2397165"/>
            <a:ext cx="7020560" cy="446087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 hasCustomPrompt="1"/>
          </p:nvPr>
        </p:nvSpPr>
        <p:spPr>
          <a:xfrm>
            <a:off x="1339886" y="1392284"/>
            <a:ext cx="2535239" cy="3792537"/>
          </a:xfrm>
          <a:solidFill>
            <a:schemeClr val="bg1"/>
          </a:solidFill>
        </p:spPr>
        <p:txBody>
          <a:bodyPr lIns="179930" tIns="107956" rIns="179930" bIns="179930" anchor="ctr" anchorCtr="0">
            <a:normAutofit/>
          </a:bodyPr>
          <a:lstStyle>
            <a:lvl1pPr algn="ctr">
              <a:defRPr sz="1600" b="1"/>
            </a:lvl1pPr>
            <a:lvl2pPr marL="456979" indent="0" algn="ctr">
              <a:buNone/>
              <a:defRPr sz="1600"/>
            </a:lvl2pPr>
            <a:lvl3pPr marL="913965" indent="0" algn="ctr">
              <a:buNone/>
              <a:defRPr sz="1600"/>
            </a:lvl3pPr>
            <a:lvl4pPr marL="1370946" indent="0" algn="ctr">
              <a:buNone/>
              <a:defRPr sz="1600"/>
            </a:lvl4pPr>
            <a:lvl5pPr marL="1827926" indent="0" algn="ctr">
              <a:buNone/>
              <a:defRPr sz="1600"/>
            </a:lvl5pPr>
          </a:lstStyle>
          <a:p>
            <a:pPr lvl="0"/>
            <a:r>
              <a:rPr lang="fi-FI"/>
              <a:t>LUKU</a:t>
            </a:r>
          </a:p>
          <a:p>
            <a:pPr lvl="1"/>
            <a:r>
              <a:rPr lang="fi-FI"/>
              <a:t>Tarkenne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4553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61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791" indent="0" algn="ctr">
              <a:buNone/>
              <a:defRPr sz="2000"/>
            </a:lvl2pPr>
            <a:lvl3pPr marL="913580" indent="0" algn="ctr">
              <a:buNone/>
              <a:defRPr sz="1900"/>
            </a:lvl3pPr>
            <a:lvl4pPr marL="1370374" indent="0" algn="ctr">
              <a:buNone/>
              <a:defRPr sz="1600"/>
            </a:lvl4pPr>
            <a:lvl5pPr marL="1827162" indent="0" algn="ctr">
              <a:buNone/>
              <a:defRPr sz="1600"/>
            </a:lvl5pPr>
            <a:lvl6pPr marL="2283962" indent="0" algn="ctr">
              <a:buNone/>
              <a:defRPr sz="1600"/>
            </a:lvl6pPr>
            <a:lvl7pPr marL="2740750" indent="0" algn="ctr">
              <a:buNone/>
              <a:defRPr sz="1600"/>
            </a:lvl7pPr>
            <a:lvl8pPr marL="3197539" indent="0" algn="ctr">
              <a:buNone/>
              <a:defRPr sz="1600"/>
            </a:lvl8pPr>
            <a:lvl9pPr marL="3654323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/>
            <a:fld id="{76741760-8162-F54B-A331-5FA3F3A03821}" type="datetimeFigureOut">
              <a:rPr lang="fi-FI" smtClean="0"/>
              <a:pPr defTabSz="457178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69117564-5E0E-E447-B4A1-9E7D22E68377}" type="slidenum">
              <a:rPr lang="fi-FI" smtClean="0"/>
              <a:pPr defTabSz="457178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4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1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940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34BB13-B70A-4E25-9930-BD5C45F9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06DD66-0E49-4024-A7FA-4CCD8C741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ED6DF6-C253-4F94-8D1D-4EE0546D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408BD3-B127-48BE-8704-BB66911F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4E6C4C-3159-4A85-9B37-2C386713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0932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518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622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829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67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1915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8060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8018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1166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2158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444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797E28-C396-44E4-876B-23F3E1B2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AC3B8AA-0022-4868-853A-B4F6009B5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6CDB46-453B-49E7-8CEF-07F7CAB6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FCC449-7F6E-41CF-8AE6-0E292DAC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2EE669-C874-4F1C-8570-3F195D2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428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F43B-E368-0C40-B476-BECD555730CA}" type="datetimeFigureOut">
              <a:rPr lang="en-US" smtClean="0"/>
              <a:t>10/13/2023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" y="0"/>
            <a:ext cx="12190195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342071"/>
            <a:ext cx="1086003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71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32" indent="-285744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71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60" indent="-228594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349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8727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7A92-D681-4F36-A0AF-F71AC0AE4929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44BA0-78BD-4985-A6F4-F005516FDC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38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nke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8" rIns="91404" bIns="45708" rtlCol="0" anchor="ctr"/>
          <a:lstStyle/>
          <a:p>
            <a:pPr marL="0" marR="0" lvl="0" indent="0" algn="ctr" defTabSz="913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28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390"/>
            <a:ext cx="5593080" cy="8562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9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 defTabSz="457189"/>
              <a:t>13.10.2023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 defTabSz="457189"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0" name="Kuvan paikkamerkki 19"/>
          <p:cNvSpPr>
            <a:spLocks noGrp="1"/>
          </p:cNvSpPr>
          <p:nvPr>
            <p:ph type="pic" sz="quarter" idx="14"/>
          </p:nvPr>
        </p:nvSpPr>
        <p:spPr>
          <a:xfrm>
            <a:off x="5171440" y="2397164"/>
            <a:ext cx="7020560" cy="446087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 hasCustomPrompt="1"/>
          </p:nvPr>
        </p:nvSpPr>
        <p:spPr>
          <a:xfrm>
            <a:off x="1339885" y="1392282"/>
            <a:ext cx="2535239" cy="3792537"/>
          </a:xfrm>
          <a:solidFill>
            <a:schemeClr val="bg1"/>
          </a:solidFill>
        </p:spPr>
        <p:txBody>
          <a:bodyPr lIns="179930" tIns="107956" rIns="179930" bIns="179930" anchor="ctr" anchorCtr="0">
            <a:normAutofit/>
          </a:bodyPr>
          <a:lstStyle>
            <a:lvl1pPr algn="ctr">
              <a:defRPr sz="1600" b="1"/>
            </a:lvl1pPr>
            <a:lvl2pPr marL="456991" indent="0" algn="ctr">
              <a:buNone/>
              <a:defRPr sz="1600"/>
            </a:lvl2pPr>
            <a:lvl3pPr marL="913988" indent="0" algn="ctr">
              <a:buNone/>
              <a:defRPr sz="1600"/>
            </a:lvl3pPr>
            <a:lvl4pPr marL="1370980" indent="0" algn="ctr">
              <a:buNone/>
              <a:defRPr sz="1600"/>
            </a:lvl4pPr>
            <a:lvl5pPr marL="1827972" indent="0" algn="ctr">
              <a:buNone/>
              <a:defRPr sz="1600"/>
            </a:lvl5pPr>
          </a:lstStyle>
          <a:p>
            <a:pPr lvl="0"/>
            <a:r>
              <a:rPr lang="fi-FI"/>
              <a:t>LUKU</a:t>
            </a:r>
          </a:p>
          <a:p>
            <a:pPr lvl="1"/>
            <a:r>
              <a:rPr lang="fi-FI"/>
              <a:t>Tarkenne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289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9050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200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5658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249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04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A2BD37-D1B2-48B4-AC61-97E8C182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EFCB88-8C7E-4BBE-A69D-158B7B04F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D3E007-2DE0-4B90-8457-7D50D2AE1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EAD3B2-3537-4389-9DCA-27AA9447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E2D8C0-8C82-469C-9FEE-A4948C1E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E44B994-F5BD-4C84-8212-926F6FCB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2674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399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8761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6860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188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5853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799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uopio aiheista piirroskuvitusta ja sen päällä kehyksen, johon muodostuu sana inspiraatio. Lisäksi teksti - täällä inspiraatio on luonnonvoima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9525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93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6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2" y="3881371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4554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803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6276" y="3113834"/>
            <a:ext cx="5093806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291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28D54D-B07A-459C-B357-3330C125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18DE7AF-7EF4-4471-BAC5-E97B4A006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A6D38E5-DBC2-4399-B970-1D86F75EF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CCFD6C8-76BC-44E1-99C2-10138F430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06A107B-925B-4D21-8302-E1CBFF726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429FD46-9336-4D16-8199-AE8187F5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AD8CAAE-EC21-472E-9B22-AD3B268F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16AB754-57A6-4487-8599-F907FD5B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4752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7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618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15618" y="6030093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err="1">
                <a:solidFill>
                  <a:schemeClr val="tx1"/>
                </a:solidFill>
              </a:rPr>
              <a:t>etunimi.sukunimi</a:t>
            </a:r>
            <a:r>
              <a:rPr lang="fi-FI" sz="1400">
                <a:solidFill>
                  <a:schemeClr val="tx1"/>
                </a:solidFill>
              </a:rPr>
              <a:t>(at)kuopio.fi</a:t>
            </a:r>
          </a:p>
          <a:p>
            <a:r>
              <a:rPr lang="fi-FI" sz="1400">
                <a:solidFill>
                  <a:schemeClr val="tx1"/>
                </a:solidFill>
              </a:rPr>
              <a:t>www.kuopio.fi</a:t>
            </a:r>
          </a:p>
        </p:txBody>
      </p:sp>
      <p:pic>
        <p:nvPicPr>
          <p:cNvPr id="20" name="Kuva 19" descr="Kuopio-logo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1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9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2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296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4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441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721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199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7729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22953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61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791" indent="0" algn="ctr">
              <a:buNone/>
              <a:defRPr sz="2000"/>
            </a:lvl2pPr>
            <a:lvl3pPr marL="913580" indent="0" algn="ctr">
              <a:buNone/>
              <a:defRPr sz="1900"/>
            </a:lvl3pPr>
            <a:lvl4pPr marL="1370374" indent="0" algn="ctr">
              <a:buNone/>
              <a:defRPr sz="1600"/>
            </a:lvl4pPr>
            <a:lvl5pPr marL="1827162" indent="0" algn="ctr">
              <a:buNone/>
              <a:defRPr sz="1600"/>
            </a:lvl5pPr>
            <a:lvl6pPr marL="2283962" indent="0" algn="ctr">
              <a:buNone/>
              <a:defRPr sz="1600"/>
            </a:lvl6pPr>
            <a:lvl7pPr marL="2740750" indent="0" algn="ctr">
              <a:buNone/>
              <a:defRPr sz="1600"/>
            </a:lvl7pPr>
            <a:lvl8pPr marL="3197539" indent="0" algn="ctr">
              <a:buNone/>
              <a:defRPr sz="1600"/>
            </a:lvl8pPr>
            <a:lvl9pPr marL="3654323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/>
            <a:fld id="{76741760-8162-F54B-A331-5FA3F3A03821}" type="datetimeFigureOut">
              <a:rPr lang="fi-FI" smtClean="0"/>
              <a:pPr defTabSz="457178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69117564-5E0E-E447-B4A1-9E7D22E68377}" type="slidenum">
              <a:rPr lang="fi-FI" smtClean="0"/>
              <a:pPr defTabSz="457178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4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8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F43B-E368-0C40-B476-BECD555730CA}" type="datetimeFigureOut">
              <a:rPr lang="en-US" smtClean="0"/>
              <a:t>10/13/2023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1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AA249E-D63F-4178-90B9-3D415EC3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8799939-890F-449F-8B1F-E37C3011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15D922D-AA09-4516-9B71-29BB9094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B6386DA-522E-4AAD-8967-B2A3B06D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81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" y="0"/>
            <a:ext cx="12190195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342071"/>
            <a:ext cx="1086003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5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32" indent="-285744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71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60" indent="-228594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349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6861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7A92-D681-4F36-A0AF-F71AC0AE4929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44BA0-78BD-4985-A6F4-F005516FDC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7066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nke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8" rIns="91404" bIns="45708" rtlCol="0" anchor="ctr"/>
          <a:lstStyle/>
          <a:p>
            <a:pPr marL="0" marR="0" lvl="0" indent="0" algn="ctr" defTabSz="913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28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390"/>
            <a:ext cx="5593080" cy="8562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9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 defTabSz="457189"/>
              <a:t>13.10.2023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 defTabSz="457189"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0" name="Kuvan paikkamerkki 19"/>
          <p:cNvSpPr>
            <a:spLocks noGrp="1"/>
          </p:cNvSpPr>
          <p:nvPr>
            <p:ph type="pic" sz="quarter" idx="14"/>
          </p:nvPr>
        </p:nvSpPr>
        <p:spPr>
          <a:xfrm>
            <a:off x="5171440" y="2397164"/>
            <a:ext cx="7020560" cy="446087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 hasCustomPrompt="1"/>
          </p:nvPr>
        </p:nvSpPr>
        <p:spPr>
          <a:xfrm>
            <a:off x="1339885" y="1392282"/>
            <a:ext cx="2535239" cy="3792537"/>
          </a:xfrm>
          <a:solidFill>
            <a:schemeClr val="bg1"/>
          </a:solidFill>
        </p:spPr>
        <p:txBody>
          <a:bodyPr lIns="179930" tIns="107956" rIns="179930" bIns="179930" anchor="ctr" anchorCtr="0">
            <a:normAutofit/>
          </a:bodyPr>
          <a:lstStyle>
            <a:lvl1pPr algn="ctr">
              <a:defRPr sz="1600" b="1"/>
            </a:lvl1pPr>
            <a:lvl2pPr marL="456991" indent="0" algn="ctr">
              <a:buNone/>
              <a:defRPr sz="1600"/>
            </a:lvl2pPr>
            <a:lvl3pPr marL="913988" indent="0" algn="ctr">
              <a:buNone/>
              <a:defRPr sz="1600"/>
            </a:lvl3pPr>
            <a:lvl4pPr marL="1370980" indent="0" algn="ctr">
              <a:buNone/>
              <a:defRPr sz="1600"/>
            </a:lvl4pPr>
            <a:lvl5pPr marL="1827972" indent="0" algn="ctr">
              <a:buNone/>
              <a:defRPr sz="1600"/>
            </a:lvl5pPr>
          </a:lstStyle>
          <a:p>
            <a:pPr lvl="0"/>
            <a:r>
              <a:rPr lang="fi-FI"/>
              <a:t>LUKU</a:t>
            </a:r>
          </a:p>
          <a:p>
            <a:pPr lvl="1"/>
            <a:r>
              <a:rPr lang="fi-FI"/>
              <a:t>Tarkenne</a:t>
            </a:r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4260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59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803" indent="0" algn="ctr">
              <a:buNone/>
              <a:defRPr sz="2000"/>
            </a:lvl2pPr>
            <a:lvl3pPr marL="913602" indent="0" algn="ctr">
              <a:buNone/>
              <a:defRPr sz="1900"/>
            </a:lvl3pPr>
            <a:lvl4pPr marL="1370408" indent="0" algn="ctr">
              <a:buNone/>
              <a:defRPr sz="1600"/>
            </a:lvl4pPr>
            <a:lvl5pPr marL="1827208" indent="0" algn="ctr">
              <a:buNone/>
              <a:defRPr sz="1600"/>
            </a:lvl5pPr>
            <a:lvl6pPr marL="228401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19" indent="0" algn="ctr">
              <a:buNone/>
              <a:defRPr sz="1600"/>
            </a:lvl8pPr>
            <a:lvl9pPr marL="3654414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76741760-8162-F54B-A331-5FA3F3A03821}" type="datetimeFigureOut">
              <a:rPr lang="fi-FI" smtClean="0"/>
              <a:pPr defTabSz="457189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69117564-5E0E-E447-B4A1-9E7D22E68377}" type="slidenum">
              <a:rPr lang="fi-FI" smtClean="0"/>
              <a:pPr defTabSz="457189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2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9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5FC8A07-9B70-4535-8F29-B712A806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04D8ED0-20B9-469B-8CC6-473685D94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B168C0-59BD-4CC7-8E17-CD990ECE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78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01D56B-E32D-479A-AC2B-AE54F3BE6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D08A21-344F-4FAC-B432-BD20C829B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CFC439-F0DB-4137-86B4-25627B3FB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43AF609-EDE0-4AA2-B4B3-AAFAF9E5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E19815-45A4-4D0A-92F1-B1271BB2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E54692-008F-40BC-91C0-80B6FA45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686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D181F4-6FE3-47A7-BDA0-342CE30B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54556B7-0399-4CAB-B341-60F9E3CB4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BE4D2F-7BA2-4399-B75F-7D89D1073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08CC1D1-45D5-4458-B1B0-5FCBBB51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453D024-C062-4C8D-AB3D-10EADB2D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00E2B3-0144-461F-AF6A-59017D7E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04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A29CA2D-580E-4AF8-BCB4-5B14B720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EC05B8-D882-4DCF-A963-88AF21F84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10006F2-85C6-408A-A323-281B7096B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E032C-12BA-45B8-8BD7-C73C524727DC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AC9389-ABD3-416B-A627-CD3040B3C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96592D-B9A6-4C58-B181-2C5B00C6F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A84C9-40FB-49EC-A10B-1824F1F293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17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4F43B-E368-0C40-B476-BECD555730CA}" type="datetimeFigureOut">
              <a:rPr lang="en-US" smtClean="0"/>
              <a:t>10/13/2023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2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ctr" defTabSz="60955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60955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60955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60955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3" y="274639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3" y="1600203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3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5" y="6387327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1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034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sldNum="0" hdr="0" dt="0"/>
  <p:txStyles>
    <p:titleStyle>
      <a:lvl1pPr algn="l" defTabSz="457178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17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17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17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17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178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354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532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709" algn="ctr" defTabSz="45717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882" indent="-342882" algn="l" defTabSz="457178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13" indent="-285737" algn="l" defTabSz="457178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2942" indent="-228589" algn="l" defTabSz="457178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120" indent="-228589" algn="l" defTabSz="457178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298" indent="-228589" algn="l" defTabSz="457178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5000"/>
          </a:blip>
          <a:srcRect/>
          <a:stretch>
            <a:fillRect l="-2000"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2C6DE-A82E-45C1-BA79-AF246DFC93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5E7B5-0F37-4BC3-82E0-C903C20CFE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500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2" y="274639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2" y="1600203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3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5" y="6387326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15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3E5D-FA7B-42C4-8C45-035D1A054581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5E8E-B0A1-41AC-9AA1-5D13A62DBD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 descr="Kuopio-logo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20734" y="6352140"/>
            <a:ext cx="1009791" cy="333422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988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2" y="274639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2" y="1600203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3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5" y="6387326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13.10.2023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76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hf sldNum="0"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" y="8647"/>
            <a:ext cx="12144880" cy="6853275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CEE59A18-8EFE-446A-8FC1-6122C1E88E2B}"/>
              </a:ext>
            </a:extLst>
          </p:cNvPr>
          <p:cNvSpPr/>
          <p:nvPr/>
        </p:nvSpPr>
        <p:spPr>
          <a:xfrm>
            <a:off x="1" y="6135426"/>
            <a:ext cx="12192000" cy="338321"/>
          </a:xfrm>
          <a:prstGeom prst="ellipse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/>
            <a:r>
              <a:rPr lang="fi-FI" sz="2400">
                <a:solidFill>
                  <a:prstClr val="black"/>
                </a:solidFill>
                <a:latin typeface="Calibri"/>
              </a:rPr>
              <a:t>         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227" y="249802"/>
            <a:ext cx="1218092" cy="1842605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3530B6AC-36BF-4B9E-A3F9-EF37863CF63E}"/>
              </a:ext>
            </a:extLst>
          </p:cNvPr>
          <p:cNvSpPr/>
          <p:nvPr/>
        </p:nvSpPr>
        <p:spPr>
          <a:xfrm>
            <a:off x="0" y="6113757"/>
            <a:ext cx="12192000" cy="369098"/>
          </a:xfrm>
          <a:prstGeom prst="rect">
            <a:avLst/>
          </a:prstGeom>
        </p:spPr>
        <p:txBody>
          <a:bodyPr wrap="square" lIns="121688" tIns="60844" rIns="121688" bIns="60844">
            <a:spAutoFit/>
          </a:bodyPr>
          <a:lstStyle/>
          <a:p>
            <a:pPr algn="ctr" defTabSz="608083">
              <a:defRPr/>
            </a:pPr>
            <a:r>
              <a:rPr lang="fi-FI" sz="16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www.savilahti.com / @savilahtikuopio / #Savilahti #Kuopio</a:t>
            </a: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46C78F4-A676-43A3-93C8-B91453D3CC86}"/>
              </a:ext>
            </a:extLst>
          </p:cNvPr>
          <p:cNvSpPr/>
          <p:nvPr/>
        </p:nvSpPr>
        <p:spPr>
          <a:xfrm>
            <a:off x="1" y="6762409"/>
            <a:ext cx="12198968" cy="107415"/>
          </a:xfrm>
          <a:prstGeom prst="rect">
            <a:avLst/>
          </a:prstGeom>
          <a:solidFill>
            <a:srgbClr val="A3CD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fi-FI" sz="1467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1566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45000"/>
            <a:lum/>
          </a:blip>
          <a:srcRect/>
          <a:stretch>
            <a:fillRect l="-2000"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uolivapaa piirto 11">
            <a:extLst>
              <a:ext uri="{FF2B5EF4-FFF2-40B4-BE49-F238E27FC236}">
                <a16:creationId xmlns:a16="http://schemas.microsoft.com/office/drawing/2014/main" id="{CFCEE18C-4BE4-4ADD-9719-698C05042CD7}"/>
              </a:ext>
            </a:extLst>
          </p:cNvPr>
          <p:cNvSpPr/>
          <p:nvPr/>
        </p:nvSpPr>
        <p:spPr>
          <a:xfrm>
            <a:off x="1979635" y="5807527"/>
            <a:ext cx="716107" cy="669926"/>
          </a:xfrm>
          <a:custGeom>
            <a:avLst/>
            <a:gdLst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20750 w 1295400"/>
              <a:gd name="connsiteY2" fmla="*/ 104140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95350 w 1295400"/>
              <a:gd name="connsiteY0" fmla="*/ 1038225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95350 w 1295400"/>
              <a:gd name="connsiteY11" fmla="*/ 1038225 h 1073150"/>
              <a:gd name="connsiteX0" fmla="*/ 857250 w 1257300"/>
              <a:gd name="connsiteY0" fmla="*/ 1038225 h 1073150"/>
              <a:gd name="connsiteX1" fmla="*/ 819150 w 1257300"/>
              <a:gd name="connsiteY1" fmla="*/ 1073150 h 1073150"/>
              <a:gd name="connsiteX2" fmla="*/ 908050 w 1257300"/>
              <a:gd name="connsiteY2" fmla="*/ 1022350 h 1073150"/>
              <a:gd name="connsiteX3" fmla="*/ 1174750 w 1257300"/>
              <a:gd name="connsiteY3" fmla="*/ 685800 h 1073150"/>
              <a:gd name="connsiteX4" fmla="*/ 1257300 w 1257300"/>
              <a:gd name="connsiteY4" fmla="*/ 419100 h 1073150"/>
              <a:gd name="connsiteX5" fmla="*/ 1022350 w 1257300"/>
              <a:gd name="connsiteY5" fmla="*/ 0 h 1073150"/>
              <a:gd name="connsiteX6" fmla="*/ 736600 w 1257300"/>
              <a:gd name="connsiteY6" fmla="*/ 114300 h 1073150"/>
              <a:gd name="connsiteX7" fmla="*/ 552450 w 1257300"/>
              <a:gd name="connsiteY7" fmla="*/ 292100 h 1073150"/>
              <a:gd name="connsiteX8" fmla="*/ 368300 w 1257300"/>
              <a:gd name="connsiteY8" fmla="*/ 279400 h 1073150"/>
              <a:gd name="connsiteX9" fmla="*/ 336550 w 1257300"/>
              <a:gd name="connsiteY9" fmla="*/ 228600 h 1073150"/>
              <a:gd name="connsiteX10" fmla="*/ 0 w 1257300"/>
              <a:gd name="connsiteY10" fmla="*/ 565150 h 1073150"/>
              <a:gd name="connsiteX11" fmla="*/ 857250 w 1257300"/>
              <a:gd name="connsiteY11" fmla="*/ 1038225 h 1073150"/>
              <a:gd name="connsiteX0" fmla="*/ 857250 w 1257300"/>
              <a:gd name="connsiteY0" fmla="*/ 1038225 h 1038225"/>
              <a:gd name="connsiteX1" fmla="*/ 908050 w 1257300"/>
              <a:gd name="connsiteY1" fmla="*/ 1022350 h 1038225"/>
              <a:gd name="connsiteX2" fmla="*/ 1174750 w 1257300"/>
              <a:gd name="connsiteY2" fmla="*/ 685800 h 1038225"/>
              <a:gd name="connsiteX3" fmla="*/ 1257300 w 1257300"/>
              <a:gd name="connsiteY3" fmla="*/ 419100 h 1038225"/>
              <a:gd name="connsiteX4" fmla="*/ 1022350 w 1257300"/>
              <a:gd name="connsiteY4" fmla="*/ 0 h 1038225"/>
              <a:gd name="connsiteX5" fmla="*/ 736600 w 1257300"/>
              <a:gd name="connsiteY5" fmla="*/ 114300 h 1038225"/>
              <a:gd name="connsiteX6" fmla="*/ 552450 w 1257300"/>
              <a:gd name="connsiteY6" fmla="*/ 292100 h 1038225"/>
              <a:gd name="connsiteX7" fmla="*/ 368300 w 1257300"/>
              <a:gd name="connsiteY7" fmla="*/ 279400 h 1038225"/>
              <a:gd name="connsiteX8" fmla="*/ 336550 w 1257300"/>
              <a:gd name="connsiteY8" fmla="*/ 228600 h 1038225"/>
              <a:gd name="connsiteX9" fmla="*/ 0 w 1257300"/>
              <a:gd name="connsiteY9" fmla="*/ 565150 h 1038225"/>
              <a:gd name="connsiteX10" fmla="*/ 857250 w 1257300"/>
              <a:gd name="connsiteY10" fmla="*/ 1038225 h 1038225"/>
              <a:gd name="connsiteX0" fmla="*/ 857250 w 1257300"/>
              <a:gd name="connsiteY0" fmla="*/ 1038225 h 1038225"/>
              <a:gd name="connsiteX1" fmla="*/ 1174750 w 1257300"/>
              <a:gd name="connsiteY1" fmla="*/ 685800 h 1038225"/>
              <a:gd name="connsiteX2" fmla="*/ 1257300 w 1257300"/>
              <a:gd name="connsiteY2" fmla="*/ 419100 h 1038225"/>
              <a:gd name="connsiteX3" fmla="*/ 1022350 w 1257300"/>
              <a:gd name="connsiteY3" fmla="*/ 0 h 1038225"/>
              <a:gd name="connsiteX4" fmla="*/ 736600 w 1257300"/>
              <a:gd name="connsiteY4" fmla="*/ 114300 h 1038225"/>
              <a:gd name="connsiteX5" fmla="*/ 552450 w 1257300"/>
              <a:gd name="connsiteY5" fmla="*/ 292100 h 1038225"/>
              <a:gd name="connsiteX6" fmla="*/ 368300 w 1257300"/>
              <a:gd name="connsiteY6" fmla="*/ 279400 h 1038225"/>
              <a:gd name="connsiteX7" fmla="*/ 336550 w 1257300"/>
              <a:gd name="connsiteY7" fmla="*/ 228600 h 1038225"/>
              <a:gd name="connsiteX8" fmla="*/ 0 w 1257300"/>
              <a:gd name="connsiteY8" fmla="*/ 565150 h 1038225"/>
              <a:gd name="connsiteX9" fmla="*/ 857250 w 1257300"/>
              <a:gd name="connsiteY9" fmla="*/ 1038225 h 1038225"/>
              <a:gd name="connsiteX0" fmla="*/ 857250 w 1257300"/>
              <a:gd name="connsiteY0" fmla="*/ 1069975 h 1069975"/>
              <a:gd name="connsiteX1" fmla="*/ 1174750 w 1257300"/>
              <a:gd name="connsiteY1" fmla="*/ 685800 h 1069975"/>
              <a:gd name="connsiteX2" fmla="*/ 1257300 w 1257300"/>
              <a:gd name="connsiteY2" fmla="*/ 419100 h 1069975"/>
              <a:gd name="connsiteX3" fmla="*/ 1022350 w 1257300"/>
              <a:gd name="connsiteY3" fmla="*/ 0 h 1069975"/>
              <a:gd name="connsiteX4" fmla="*/ 736600 w 1257300"/>
              <a:gd name="connsiteY4" fmla="*/ 114300 h 1069975"/>
              <a:gd name="connsiteX5" fmla="*/ 552450 w 1257300"/>
              <a:gd name="connsiteY5" fmla="*/ 292100 h 1069975"/>
              <a:gd name="connsiteX6" fmla="*/ 368300 w 1257300"/>
              <a:gd name="connsiteY6" fmla="*/ 279400 h 1069975"/>
              <a:gd name="connsiteX7" fmla="*/ 336550 w 1257300"/>
              <a:gd name="connsiteY7" fmla="*/ 228600 h 1069975"/>
              <a:gd name="connsiteX8" fmla="*/ 0 w 1257300"/>
              <a:gd name="connsiteY8" fmla="*/ 565150 h 1069975"/>
              <a:gd name="connsiteX9" fmla="*/ 857250 w 1257300"/>
              <a:gd name="connsiteY9" fmla="*/ 1069975 h 1069975"/>
              <a:gd name="connsiteX0" fmla="*/ 800100 w 1200150"/>
              <a:gd name="connsiteY0" fmla="*/ 1069975 h 1069975"/>
              <a:gd name="connsiteX1" fmla="*/ 1117600 w 1200150"/>
              <a:gd name="connsiteY1" fmla="*/ 685800 h 1069975"/>
              <a:gd name="connsiteX2" fmla="*/ 1200150 w 1200150"/>
              <a:gd name="connsiteY2" fmla="*/ 419100 h 1069975"/>
              <a:gd name="connsiteX3" fmla="*/ 965200 w 1200150"/>
              <a:gd name="connsiteY3" fmla="*/ 0 h 1069975"/>
              <a:gd name="connsiteX4" fmla="*/ 679450 w 1200150"/>
              <a:gd name="connsiteY4" fmla="*/ 114300 h 1069975"/>
              <a:gd name="connsiteX5" fmla="*/ 495300 w 1200150"/>
              <a:gd name="connsiteY5" fmla="*/ 292100 h 1069975"/>
              <a:gd name="connsiteX6" fmla="*/ 311150 w 1200150"/>
              <a:gd name="connsiteY6" fmla="*/ 279400 h 1069975"/>
              <a:gd name="connsiteX7" fmla="*/ 279400 w 1200150"/>
              <a:gd name="connsiteY7" fmla="*/ 228600 h 1069975"/>
              <a:gd name="connsiteX8" fmla="*/ 0 w 1200150"/>
              <a:gd name="connsiteY8" fmla="*/ 539750 h 1069975"/>
              <a:gd name="connsiteX9" fmla="*/ 800100 w 1200150"/>
              <a:gd name="connsiteY9" fmla="*/ 1069975 h 1069975"/>
              <a:gd name="connsiteX0" fmla="*/ 781050 w 1181100"/>
              <a:gd name="connsiteY0" fmla="*/ 1069975 h 1069975"/>
              <a:gd name="connsiteX1" fmla="*/ 1098550 w 1181100"/>
              <a:gd name="connsiteY1" fmla="*/ 685800 h 1069975"/>
              <a:gd name="connsiteX2" fmla="*/ 1181100 w 1181100"/>
              <a:gd name="connsiteY2" fmla="*/ 419100 h 1069975"/>
              <a:gd name="connsiteX3" fmla="*/ 946150 w 1181100"/>
              <a:gd name="connsiteY3" fmla="*/ 0 h 1069975"/>
              <a:gd name="connsiteX4" fmla="*/ 660400 w 1181100"/>
              <a:gd name="connsiteY4" fmla="*/ 114300 h 1069975"/>
              <a:gd name="connsiteX5" fmla="*/ 476250 w 1181100"/>
              <a:gd name="connsiteY5" fmla="*/ 292100 h 1069975"/>
              <a:gd name="connsiteX6" fmla="*/ 292100 w 1181100"/>
              <a:gd name="connsiteY6" fmla="*/ 279400 h 1069975"/>
              <a:gd name="connsiteX7" fmla="*/ 260350 w 1181100"/>
              <a:gd name="connsiteY7" fmla="*/ 228600 h 1069975"/>
              <a:gd name="connsiteX8" fmla="*/ 0 w 1181100"/>
              <a:gd name="connsiteY8" fmla="*/ 542925 h 1069975"/>
              <a:gd name="connsiteX9" fmla="*/ 781050 w 1181100"/>
              <a:gd name="connsiteY9" fmla="*/ 1069975 h 1069975"/>
              <a:gd name="connsiteX0" fmla="*/ 781050 w 1174750"/>
              <a:gd name="connsiteY0" fmla="*/ 1069975 h 1069975"/>
              <a:gd name="connsiteX1" fmla="*/ 1098550 w 1174750"/>
              <a:gd name="connsiteY1" fmla="*/ 685800 h 1069975"/>
              <a:gd name="connsiteX2" fmla="*/ 1174750 w 1174750"/>
              <a:gd name="connsiteY2" fmla="*/ 396875 h 1069975"/>
              <a:gd name="connsiteX3" fmla="*/ 946150 w 1174750"/>
              <a:gd name="connsiteY3" fmla="*/ 0 h 1069975"/>
              <a:gd name="connsiteX4" fmla="*/ 660400 w 1174750"/>
              <a:gd name="connsiteY4" fmla="*/ 114300 h 1069975"/>
              <a:gd name="connsiteX5" fmla="*/ 476250 w 1174750"/>
              <a:gd name="connsiteY5" fmla="*/ 292100 h 1069975"/>
              <a:gd name="connsiteX6" fmla="*/ 292100 w 1174750"/>
              <a:gd name="connsiteY6" fmla="*/ 279400 h 1069975"/>
              <a:gd name="connsiteX7" fmla="*/ 260350 w 1174750"/>
              <a:gd name="connsiteY7" fmla="*/ 228600 h 1069975"/>
              <a:gd name="connsiteX8" fmla="*/ 0 w 1174750"/>
              <a:gd name="connsiteY8" fmla="*/ 542925 h 1069975"/>
              <a:gd name="connsiteX9" fmla="*/ 781050 w 1174750"/>
              <a:gd name="connsiteY9" fmla="*/ 1069975 h 1069975"/>
              <a:gd name="connsiteX0" fmla="*/ 758825 w 1174750"/>
              <a:gd name="connsiteY0" fmla="*/ 1047750 h 1047750"/>
              <a:gd name="connsiteX1" fmla="*/ 1098550 w 1174750"/>
              <a:gd name="connsiteY1" fmla="*/ 685800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74750"/>
              <a:gd name="connsiteY0" fmla="*/ 1047750 h 1047750"/>
              <a:gd name="connsiteX1" fmla="*/ 1069975 w 1174750"/>
              <a:gd name="connsiteY1" fmla="*/ 669925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55700"/>
              <a:gd name="connsiteY0" fmla="*/ 1047750 h 1047750"/>
              <a:gd name="connsiteX1" fmla="*/ 1069975 w 1155700"/>
              <a:gd name="connsiteY1" fmla="*/ 669925 h 1047750"/>
              <a:gd name="connsiteX2" fmla="*/ 1155700 w 1155700"/>
              <a:gd name="connsiteY2" fmla="*/ 387350 h 1047750"/>
              <a:gd name="connsiteX3" fmla="*/ 946150 w 1155700"/>
              <a:gd name="connsiteY3" fmla="*/ 0 h 1047750"/>
              <a:gd name="connsiteX4" fmla="*/ 660400 w 1155700"/>
              <a:gd name="connsiteY4" fmla="*/ 114300 h 1047750"/>
              <a:gd name="connsiteX5" fmla="*/ 476250 w 1155700"/>
              <a:gd name="connsiteY5" fmla="*/ 292100 h 1047750"/>
              <a:gd name="connsiteX6" fmla="*/ 292100 w 1155700"/>
              <a:gd name="connsiteY6" fmla="*/ 279400 h 1047750"/>
              <a:gd name="connsiteX7" fmla="*/ 260350 w 1155700"/>
              <a:gd name="connsiteY7" fmla="*/ 228600 h 1047750"/>
              <a:gd name="connsiteX8" fmla="*/ 0 w 1155700"/>
              <a:gd name="connsiteY8" fmla="*/ 542925 h 1047750"/>
              <a:gd name="connsiteX9" fmla="*/ 758825 w 1155700"/>
              <a:gd name="connsiteY9" fmla="*/ 1047750 h 1047750"/>
              <a:gd name="connsiteX0" fmla="*/ 518680 w 915555"/>
              <a:gd name="connsiteY0" fmla="*/ 1047750 h 1047750"/>
              <a:gd name="connsiteX1" fmla="*/ 829830 w 915555"/>
              <a:gd name="connsiteY1" fmla="*/ 669925 h 1047750"/>
              <a:gd name="connsiteX2" fmla="*/ 915555 w 915555"/>
              <a:gd name="connsiteY2" fmla="*/ 387350 h 1047750"/>
              <a:gd name="connsiteX3" fmla="*/ 706005 w 915555"/>
              <a:gd name="connsiteY3" fmla="*/ 0 h 1047750"/>
              <a:gd name="connsiteX4" fmla="*/ 420255 w 915555"/>
              <a:gd name="connsiteY4" fmla="*/ 114300 h 1047750"/>
              <a:gd name="connsiteX5" fmla="*/ 236105 w 915555"/>
              <a:gd name="connsiteY5" fmla="*/ 292100 h 1047750"/>
              <a:gd name="connsiteX6" fmla="*/ 51955 w 915555"/>
              <a:gd name="connsiteY6" fmla="*/ 279400 h 1047750"/>
              <a:gd name="connsiteX7" fmla="*/ 20205 w 915555"/>
              <a:gd name="connsiteY7" fmla="*/ 228600 h 1047750"/>
              <a:gd name="connsiteX8" fmla="*/ 0 w 915555"/>
              <a:gd name="connsiteY8" fmla="*/ 626052 h 1047750"/>
              <a:gd name="connsiteX9" fmla="*/ 518680 w 915555"/>
              <a:gd name="connsiteY9" fmla="*/ 1047750 h 1047750"/>
              <a:gd name="connsiteX0" fmla="*/ 518680 w 915555"/>
              <a:gd name="connsiteY0" fmla="*/ 1047750 h 1047750"/>
              <a:gd name="connsiteX1" fmla="*/ 829830 w 915555"/>
              <a:gd name="connsiteY1" fmla="*/ 669925 h 1047750"/>
              <a:gd name="connsiteX2" fmla="*/ 915555 w 915555"/>
              <a:gd name="connsiteY2" fmla="*/ 387350 h 1047750"/>
              <a:gd name="connsiteX3" fmla="*/ 706005 w 915555"/>
              <a:gd name="connsiteY3" fmla="*/ 0 h 1047750"/>
              <a:gd name="connsiteX4" fmla="*/ 420255 w 915555"/>
              <a:gd name="connsiteY4" fmla="*/ 114300 h 1047750"/>
              <a:gd name="connsiteX5" fmla="*/ 236105 w 915555"/>
              <a:gd name="connsiteY5" fmla="*/ 292100 h 1047750"/>
              <a:gd name="connsiteX6" fmla="*/ 51955 w 915555"/>
              <a:gd name="connsiteY6" fmla="*/ 279400 h 1047750"/>
              <a:gd name="connsiteX7" fmla="*/ 47915 w 915555"/>
              <a:gd name="connsiteY7" fmla="*/ 477982 h 1047750"/>
              <a:gd name="connsiteX8" fmla="*/ 0 w 915555"/>
              <a:gd name="connsiteY8" fmla="*/ 626052 h 1047750"/>
              <a:gd name="connsiteX9" fmla="*/ 518680 w 915555"/>
              <a:gd name="connsiteY9" fmla="*/ 1047750 h 1047750"/>
              <a:gd name="connsiteX0" fmla="*/ 694171 w 915555"/>
              <a:gd name="connsiteY0" fmla="*/ 899968 h 899968"/>
              <a:gd name="connsiteX1" fmla="*/ 829830 w 915555"/>
              <a:gd name="connsiteY1" fmla="*/ 669925 h 899968"/>
              <a:gd name="connsiteX2" fmla="*/ 915555 w 915555"/>
              <a:gd name="connsiteY2" fmla="*/ 387350 h 899968"/>
              <a:gd name="connsiteX3" fmla="*/ 706005 w 915555"/>
              <a:gd name="connsiteY3" fmla="*/ 0 h 899968"/>
              <a:gd name="connsiteX4" fmla="*/ 420255 w 915555"/>
              <a:gd name="connsiteY4" fmla="*/ 114300 h 899968"/>
              <a:gd name="connsiteX5" fmla="*/ 236105 w 915555"/>
              <a:gd name="connsiteY5" fmla="*/ 292100 h 899968"/>
              <a:gd name="connsiteX6" fmla="*/ 51955 w 915555"/>
              <a:gd name="connsiteY6" fmla="*/ 279400 h 899968"/>
              <a:gd name="connsiteX7" fmla="*/ 47915 w 915555"/>
              <a:gd name="connsiteY7" fmla="*/ 477982 h 899968"/>
              <a:gd name="connsiteX8" fmla="*/ 0 w 915555"/>
              <a:gd name="connsiteY8" fmla="*/ 626052 h 899968"/>
              <a:gd name="connsiteX9" fmla="*/ 694171 w 915555"/>
              <a:gd name="connsiteY9" fmla="*/ 899968 h 899968"/>
              <a:gd name="connsiteX0" fmla="*/ 646256 w 867640"/>
              <a:gd name="connsiteY0" fmla="*/ 899968 h 899968"/>
              <a:gd name="connsiteX1" fmla="*/ 781915 w 867640"/>
              <a:gd name="connsiteY1" fmla="*/ 669925 h 899968"/>
              <a:gd name="connsiteX2" fmla="*/ 867640 w 867640"/>
              <a:gd name="connsiteY2" fmla="*/ 387350 h 899968"/>
              <a:gd name="connsiteX3" fmla="*/ 658090 w 867640"/>
              <a:gd name="connsiteY3" fmla="*/ 0 h 899968"/>
              <a:gd name="connsiteX4" fmla="*/ 372340 w 867640"/>
              <a:gd name="connsiteY4" fmla="*/ 114300 h 899968"/>
              <a:gd name="connsiteX5" fmla="*/ 188190 w 867640"/>
              <a:gd name="connsiteY5" fmla="*/ 292100 h 899968"/>
              <a:gd name="connsiteX6" fmla="*/ 4040 w 867640"/>
              <a:gd name="connsiteY6" fmla="*/ 279400 h 899968"/>
              <a:gd name="connsiteX7" fmla="*/ 0 w 867640"/>
              <a:gd name="connsiteY7" fmla="*/ 477982 h 899968"/>
              <a:gd name="connsiteX8" fmla="*/ 62921 w 867640"/>
              <a:gd name="connsiteY8" fmla="*/ 662997 h 899968"/>
              <a:gd name="connsiteX9" fmla="*/ 646256 w 867640"/>
              <a:gd name="connsiteY9" fmla="*/ 899968 h 899968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4040 w 867640"/>
              <a:gd name="connsiteY6" fmla="*/ 279400 h 835314"/>
              <a:gd name="connsiteX7" fmla="*/ 0 w 867640"/>
              <a:gd name="connsiteY7" fmla="*/ 477982 h 835314"/>
              <a:gd name="connsiteX8" fmla="*/ 62921 w 867640"/>
              <a:gd name="connsiteY8" fmla="*/ 662997 h 835314"/>
              <a:gd name="connsiteX9" fmla="*/ 710911 w 867640"/>
              <a:gd name="connsiteY9" fmla="*/ 835314 h 835314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161058 w 867640"/>
              <a:gd name="connsiteY6" fmla="*/ 528781 h 835314"/>
              <a:gd name="connsiteX7" fmla="*/ 0 w 867640"/>
              <a:gd name="connsiteY7" fmla="*/ 477982 h 835314"/>
              <a:gd name="connsiteX8" fmla="*/ 62921 w 867640"/>
              <a:gd name="connsiteY8" fmla="*/ 662997 h 835314"/>
              <a:gd name="connsiteX9" fmla="*/ 710911 w 867640"/>
              <a:gd name="connsiteY9" fmla="*/ 835314 h 835314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161058 w 867640"/>
              <a:gd name="connsiteY6" fmla="*/ 528781 h 835314"/>
              <a:gd name="connsiteX7" fmla="*/ 0 w 867640"/>
              <a:gd name="connsiteY7" fmla="*/ 477982 h 835314"/>
              <a:gd name="connsiteX8" fmla="*/ 710911 w 867640"/>
              <a:gd name="connsiteY8" fmla="*/ 835314 h 835314"/>
              <a:gd name="connsiteX0" fmla="*/ 549875 w 706604"/>
              <a:gd name="connsiteY0" fmla="*/ 835314 h 835314"/>
              <a:gd name="connsiteX1" fmla="*/ 620879 w 706604"/>
              <a:gd name="connsiteY1" fmla="*/ 669925 h 835314"/>
              <a:gd name="connsiteX2" fmla="*/ 706604 w 706604"/>
              <a:gd name="connsiteY2" fmla="*/ 387350 h 835314"/>
              <a:gd name="connsiteX3" fmla="*/ 497054 w 706604"/>
              <a:gd name="connsiteY3" fmla="*/ 0 h 835314"/>
              <a:gd name="connsiteX4" fmla="*/ 211304 w 706604"/>
              <a:gd name="connsiteY4" fmla="*/ 114300 h 835314"/>
              <a:gd name="connsiteX5" fmla="*/ 27154 w 706604"/>
              <a:gd name="connsiteY5" fmla="*/ 292100 h 835314"/>
              <a:gd name="connsiteX6" fmla="*/ 22 w 706604"/>
              <a:gd name="connsiteY6" fmla="*/ 528781 h 835314"/>
              <a:gd name="connsiteX7" fmla="*/ 60637 w 706604"/>
              <a:gd name="connsiteY7" fmla="*/ 699654 h 835314"/>
              <a:gd name="connsiteX8" fmla="*/ 549875 w 706604"/>
              <a:gd name="connsiteY8" fmla="*/ 835314 h 835314"/>
              <a:gd name="connsiteX0" fmla="*/ 549853 w 706582"/>
              <a:gd name="connsiteY0" fmla="*/ 835314 h 835314"/>
              <a:gd name="connsiteX1" fmla="*/ 620857 w 706582"/>
              <a:gd name="connsiteY1" fmla="*/ 669925 h 835314"/>
              <a:gd name="connsiteX2" fmla="*/ 706582 w 706582"/>
              <a:gd name="connsiteY2" fmla="*/ 387350 h 835314"/>
              <a:gd name="connsiteX3" fmla="*/ 497032 w 706582"/>
              <a:gd name="connsiteY3" fmla="*/ 0 h 835314"/>
              <a:gd name="connsiteX4" fmla="*/ 211282 w 706582"/>
              <a:gd name="connsiteY4" fmla="*/ 114300 h 835314"/>
              <a:gd name="connsiteX5" fmla="*/ 27132 w 706582"/>
              <a:gd name="connsiteY5" fmla="*/ 292100 h 835314"/>
              <a:gd name="connsiteX6" fmla="*/ 0 w 706582"/>
              <a:gd name="connsiteY6" fmla="*/ 528781 h 835314"/>
              <a:gd name="connsiteX7" fmla="*/ 549853 w 706582"/>
              <a:gd name="connsiteY7" fmla="*/ 835314 h 835314"/>
              <a:gd name="connsiteX0" fmla="*/ 540616 w 697345"/>
              <a:gd name="connsiteY0" fmla="*/ 835314 h 835314"/>
              <a:gd name="connsiteX1" fmla="*/ 611620 w 697345"/>
              <a:gd name="connsiteY1" fmla="*/ 669925 h 835314"/>
              <a:gd name="connsiteX2" fmla="*/ 697345 w 697345"/>
              <a:gd name="connsiteY2" fmla="*/ 387350 h 835314"/>
              <a:gd name="connsiteX3" fmla="*/ 487795 w 697345"/>
              <a:gd name="connsiteY3" fmla="*/ 0 h 835314"/>
              <a:gd name="connsiteX4" fmla="*/ 202045 w 697345"/>
              <a:gd name="connsiteY4" fmla="*/ 114300 h 835314"/>
              <a:gd name="connsiteX5" fmla="*/ 17895 w 697345"/>
              <a:gd name="connsiteY5" fmla="*/ 292100 h 835314"/>
              <a:gd name="connsiteX6" fmla="*/ 0 w 697345"/>
              <a:gd name="connsiteY6" fmla="*/ 436417 h 835314"/>
              <a:gd name="connsiteX7" fmla="*/ 540616 w 697345"/>
              <a:gd name="connsiteY7" fmla="*/ 835314 h 835314"/>
              <a:gd name="connsiteX0" fmla="*/ 716107 w 716107"/>
              <a:gd name="connsiteY0" fmla="*/ 530514 h 669925"/>
              <a:gd name="connsiteX1" fmla="*/ 611620 w 716107"/>
              <a:gd name="connsiteY1" fmla="*/ 669925 h 669925"/>
              <a:gd name="connsiteX2" fmla="*/ 697345 w 716107"/>
              <a:gd name="connsiteY2" fmla="*/ 387350 h 669925"/>
              <a:gd name="connsiteX3" fmla="*/ 487795 w 716107"/>
              <a:gd name="connsiteY3" fmla="*/ 0 h 669925"/>
              <a:gd name="connsiteX4" fmla="*/ 202045 w 716107"/>
              <a:gd name="connsiteY4" fmla="*/ 114300 h 669925"/>
              <a:gd name="connsiteX5" fmla="*/ 17895 w 716107"/>
              <a:gd name="connsiteY5" fmla="*/ 292100 h 669925"/>
              <a:gd name="connsiteX6" fmla="*/ 0 w 716107"/>
              <a:gd name="connsiteY6" fmla="*/ 436417 h 669925"/>
              <a:gd name="connsiteX7" fmla="*/ 716107 w 716107"/>
              <a:gd name="connsiteY7" fmla="*/ 530514 h 66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7" h="669925">
                <a:moveTo>
                  <a:pt x="716107" y="530514"/>
                </a:moveTo>
                <a:lnTo>
                  <a:pt x="611620" y="669925"/>
                </a:lnTo>
                <a:lnTo>
                  <a:pt x="697345" y="387350"/>
                </a:lnTo>
                <a:lnTo>
                  <a:pt x="487795" y="0"/>
                </a:lnTo>
                <a:lnTo>
                  <a:pt x="202045" y="114300"/>
                </a:lnTo>
                <a:lnTo>
                  <a:pt x="17895" y="292100"/>
                </a:lnTo>
                <a:lnTo>
                  <a:pt x="0" y="436417"/>
                </a:lnTo>
                <a:cubicBezTo>
                  <a:pt x="87120" y="526953"/>
                  <a:pt x="612631" y="506990"/>
                  <a:pt x="716107" y="530514"/>
                </a:cubicBezTo>
                <a:close/>
              </a:path>
            </a:pathLst>
          </a:custGeom>
          <a:solidFill>
            <a:schemeClr val="accent6">
              <a:alpha val="18824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3" name="Kuva 72">
            <a:extLst>
              <a:ext uri="{FF2B5EF4-FFF2-40B4-BE49-F238E27FC236}">
                <a16:creationId xmlns:a16="http://schemas.microsoft.com/office/drawing/2014/main" id="{DF1C3B68-99C0-44A3-9D93-E435327E64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32" y="137122"/>
            <a:ext cx="1218092" cy="1842605"/>
          </a:xfrm>
          <a:prstGeom prst="rect">
            <a:avLst/>
          </a:prstGeom>
        </p:spPr>
      </p:pic>
      <p:sp>
        <p:nvSpPr>
          <p:cNvPr id="45" name="Puolivapaa piirto 44"/>
          <p:cNvSpPr/>
          <p:nvPr/>
        </p:nvSpPr>
        <p:spPr>
          <a:xfrm>
            <a:off x="891540" y="5415917"/>
            <a:ext cx="944880" cy="977265"/>
          </a:xfrm>
          <a:custGeom>
            <a:avLst/>
            <a:gdLst>
              <a:gd name="connsiteX0" fmla="*/ 30480 w 944880"/>
              <a:gd name="connsiteY0" fmla="*/ 312420 h 1005840"/>
              <a:gd name="connsiteX1" fmla="*/ 121920 w 944880"/>
              <a:gd name="connsiteY1" fmla="*/ 556260 h 1005840"/>
              <a:gd name="connsiteX2" fmla="*/ 0 w 944880"/>
              <a:gd name="connsiteY2" fmla="*/ 723900 h 1005840"/>
              <a:gd name="connsiteX3" fmla="*/ 411480 w 944880"/>
              <a:gd name="connsiteY3" fmla="*/ 998220 h 1005840"/>
              <a:gd name="connsiteX4" fmla="*/ 708660 w 944880"/>
              <a:gd name="connsiteY4" fmla="*/ 1005840 h 1005840"/>
              <a:gd name="connsiteX5" fmla="*/ 838200 w 944880"/>
              <a:gd name="connsiteY5" fmla="*/ 975360 h 1005840"/>
              <a:gd name="connsiteX6" fmla="*/ 861060 w 944880"/>
              <a:gd name="connsiteY6" fmla="*/ 708660 h 1005840"/>
              <a:gd name="connsiteX7" fmla="*/ 944880 w 944880"/>
              <a:gd name="connsiteY7" fmla="*/ 609600 h 1005840"/>
              <a:gd name="connsiteX8" fmla="*/ 891540 w 944880"/>
              <a:gd name="connsiteY8" fmla="*/ 510540 h 1005840"/>
              <a:gd name="connsiteX9" fmla="*/ 937260 w 944880"/>
              <a:gd name="connsiteY9" fmla="*/ 441960 h 1005840"/>
              <a:gd name="connsiteX10" fmla="*/ 723900 w 944880"/>
              <a:gd name="connsiteY10" fmla="*/ 190500 h 1005840"/>
              <a:gd name="connsiteX11" fmla="*/ 518160 w 944880"/>
              <a:gd name="connsiteY11" fmla="*/ 251460 h 1005840"/>
              <a:gd name="connsiteX12" fmla="*/ 472440 w 944880"/>
              <a:gd name="connsiteY12" fmla="*/ 0 h 1005840"/>
              <a:gd name="connsiteX13" fmla="*/ 320040 w 944880"/>
              <a:gd name="connsiteY13" fmla="*/ 60960 h 1005840"/>
              <a:gd name="connsiteX14" fmla="*/ 289560 w 944880"/>
              <a:gd name="connsiteY14" fmla="*/ 198120 h 1005840"/>
              <a:gd name="connsiteX15" fmla="*/ 30480 w 944880"/>
              <a:gd name="connsiteY15" fmla="*/ 312420 h 1005840"/>
              <a:gd name="connsiteX0" fmla="*/ 49530 w 944880"/>
              <a:gd name="connsiteY0" fmla="*/ 288607 h 1005840"/>
              <a:gd name="connsiteX1" fmla="*/ 121920 w 944880"/>
              <a:gd name="connsiteY1" fmla="*/ 556260 h 1005840"/>
              <a:gd name="connsiteX2" fmla="*/ 0 w 944880"/>
              <a:gd name="connsiteY2" fmla="*/ 723900 h 1005840"/>
              <a:gd name="connsiteX3" fmla="*/ 411480 w 944880"/>
              <a:gd name="connsiteY3" fmla="*/ 998220 h 1005840"/>
              <a:gd name="connsiteX4" fmla="*/ 708660 w 944880"/>
              <a:gd name="connsiteY4" fmla="*/ 1005840 h 1005840"/>
              <a:gd name="connsiteX5" fmla="*/ 838200 w 944880"/>
              <a:gd name="connsiteY5" fmla="*/ 975360 h 1005840"/>
              <a:gd name="connsiteX6" fmla="*/ 861060 w 944880"/>
              <a:gd name="connsiteY6" fmla="*/ 708660 h 1005840"/>
              <a:gd name="connsiteX7" fmla="*/ 944880 w 944880"/>
              <a:gd name="connsiteY7" fmla="*/ 609600 h 1005840"/>
              <a:gd name="connsiteX8" fmla="*/ 891540 w 944880"/>
              <a:gd name="connsiteY8" fmla="*/ 510540 h 1005840"/>
              <a:gd name="connsiteX9" fmla="*/ 937260 w 944880"/>
              <a:gd name="connsiteY9" fmla="*/ 441960 h 1005840"/>
              <a:gd name="connsiteX10" fmla="*/ 723900 w 944880"/>
              <a:gd name="connsiteY10" fmla="*/ 190500 h 1005840"/>
              <a:gd name="connsiteX11" fmla="*/ 518160 w 944880"/>
              <a:gd name="connsiteY11" fmla="*/ 251460 h 1005840"/>
              <a:gd name="connsiteX12" fmla="*/ 472440 w 944880"/>
              <a:gd name="connsiteY12" fmla="*/ 0 h 1005840"/>
              <a:gd name="connsiteX13" fmla="*/ 320040 w 944880"/>
              <a:gd name="connsiteY13" fmla="*/ 60960 h 1005840"/>
              <a:gd name="connsiteX14" fmla="*/ 289560 w 944880"/>
              <a:gd name="connsiteY14" fmla="*/ 198120 h 1005840"/>
              <a:gd name="connsiteX15" fmla="*/ 49530 w 944880"/>
              <a:gd name="connsiteY15" fmla="*/ 288607 h 1005840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937260 w 944880"/>
              <a:gd name="connsiteY9" fmla="*/ 413385 h 977265"/>
              <a:gd name="connsiteX10" fmla="*/ 723900 w 944880"/>
              <a:gd name="connsiteY10" fmla="*/ 161925 h 977265"/>
              <a:gd name="connsiteX11" fmla="*/ 518160 w 944880"/>
              <a:gd name="connsiteY11" fmla="*/ 222885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937260 w 944880"/>
              <a:gd name="connsiteY9" fmla="*/ 413385 h 977265"/>
              <a:gd name="connsiteX10" fmla="*/ 723900 w 944880"/>
              <a:gd name="connsiteY10" fmla="*/ 16192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937260 w 944880"/>
              <a:gd name="connsiteY9" fmla="*/ 413385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894397 w 944880"/>
              <a:gd name="connsiteY9" fmla="*/ 399098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62965 w 944880"/>
              <a:gd name="connsiteY8" fmla="*/ 481965 h 977265"/>
              <a:gd name="connsiteX9" fmla="*/ 894397 w 944880"/>
              <a:gd name="connsiteY9" fmla="*/ 399098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62965 w 944880"/>
              <a:gd name="connsiteY8" fmla="*/ 481965 h 977265"/>
              <a:gd name="connsiteX9" fmla="*/ 903922 w 944880"/>
              <a:gd name="connsiteY9" fmla="*/ 408623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977265">
                <a:moveTo>
                  <a:pt x="49530" y="260032"/>
                </a:moveTo>
                <a:lnTo>
                  <a:pt x="121920" y="527685"/>
                </a:lnTo>
                <a:lnTo>
                  <a:pt x="0" y="695325"/>
                </a:lnTo>
                <a:lnTo>
                  <a:pt x="411480" y="969645"/>
                </a:lnTo>
                <a:lnTo>
                  <a:pt x="708660" y="977265"/>
                </a:lnTo>
                <a:lnTo>
                  <a:pt x="838200" y="946785"/>
                </a:lnTo>
                <a:lnTo>
                  <a:pt x="861060" y="680085"/>
                </a:lnTo>
                <a:lnTo>
                  <a:pt x="944880" y="581025"/>
                </a:lnTo>
                <a:lnTo>
                  <a:pt x="862965" y="481965"/>
                </a:lnTo>
                <a:lnTo>
                  <a:pt x="903922" y="408623"/>
                </a:lnTo>
                <a:lnTo>
                  <a:pt x="695325" y="180975"/>
                </a:lnTo>
                <a:lnTo>
                  <a:pt x="470535" y="213360"/>
                </a:lnTo>
                <a:lnTo>
                  <a:pt x="424815" y="0"/>
                </a:lnTo>
                <a:lnTo>
                  <a:pt x="320040" y="32385"/>
                </a:lnTo>
                <a:lnTo>
                  <a:pt x="289560" y="169545"/>
                </a:lnTo>
                <a:lnTo>
                  <a:pt x="49530" y="260032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Puolivapaa piirto 4"/>
          <p:cNvSpPr/>
          <p:nvPr/>
        </p:nvSpPr>
        <p:spPr>
          <a:xfrm>
            <a:off x="485777" y="4049104"/>
            <a:ext cx="2232025" cy="2097697"/>
          </a:xfrm>
          <a:custGeom>
            <a:avLst/>
            <a:gdLst>
              <a:gd name="connsiteX0" fmla="*/ 949325 w 2232025"/>
              <a:gd name="connsiteY0" fmla="*/ 0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31900 w 2232025"/>
              <a:gd name="connsiteY47" fmla="*/ 108902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49325 w 2232025"/>
              <a:gd name="connsiteY52" fmla="*/ 0 h 2136775"/>
              <a:gd name="connsiteX0" fmla="*/ 949325 w 2232025"/>
              <a:gd name="connsiteY0" fmla="*/ 0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49325 w 2232025"/>
              <a:gd name="connsiteY52" fmla="*/ 0 h 2136775"/>
              <a:gd name="connsiteX0" fmla="*/ 928484 w 2232025"/>
              <a:gd name="connsiteY0" fmla="*/ 44288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28484 w 2232025"/>
              <a:gd name="connsiteY52" fmla="*/ 44288 h 2136775"/>
              <a:gd name="connsiteX0" fmla="*/ 928484 w 2232025"/>
              <a:gd name="connsiteY0" fmla="*/ 44288 h 2136775"/>
              <a:gd name="connsiteX1" fmla="*/ 949325 w 2232025"/>
              <a:gd name="connsiteY1" fmla="*/ 0 h 2136775"/>
              <a:gd name="connsiteX2" fmla="*/ 1015431 w 2232025"/>
              <a:gd name="connsiteY2" fmla="*/ 60977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28484 w 2232025"/>
              <a:gd name="connsiteY52" fmla="*/ 44288 h 2136775"/>
              <a:gd name="connsiteX0" fmla="*/ 928484 w 2232025"/>
              <a:gd name="connsiteY0" fmla="*/ 5211 h 2097698"/>
              <a:gd name="connsiteX1" fmla="*/ 944115 w 2232025"/>
              <a:gd name="connsiteY1" fmla="*/ 0 h 2097698"/>
              <a:gd name="connsiteX2" fmla="*/ 1015431 w 2232025"/>
              <a:gd name="connsiteY2" fmla="*/ 21900 h 2097698"/>
              <a:gd name="connsiteX3" fmla="*/ 1155700 w 2232025"/>
              <a:gd name="connsiteY3" fmla="*/ 68873 h 2097698"/>
              <a:gd name="connsiteX4" fmla="*/ 1133475 w 2232025"/>
              <a:gd name="connsiteY4" fmla="*/ 145073 h 2097698"/>
              <a:gd name="connsiteX5" fmla="*/ 1057275 w 2232025"/>
              <a:gd name="connsiteY5" fmla="*/ 195873 h 2097698"/>
              <a:gd name="connsiteX6" fmla="*/ 1025525 w 2232025"/>
              <a:gd name="connsiteY6" fmla="*/ 240323 h 2097698"/>
              <a:gd name="connsiteX7" fmla="*/ 1031875 w 2232025"/>
              <a:gd name="connsiteY7" fmla="*/ 370498 h 2097698"/>
              <a:gd name="connsiteX8" fmla="*/ 1241425 w 2232025"/>
              <a:gd name="connsiteY8" fmla="*/ 824523 h 2097698"/>
              <a:gd name="connsiteX9" fmla="*/ 1587500 w 2232025"/>
              <a:gd name="connsiteY9" fmla="*/ 665773 h 2097698"/>
              <a:gd name="connsiteX10" fmla="*/ 1581150 w 2232025"/>
              <a:gd name="connsiteY10" fmla="*/ 592748 h 2097698"/>
              <a:gd name="connsiteX11" fmla="*/ 1717675 w 2232025"/>
              <a:gd name="connsiteY11" fmla="*/ 580048 h 2097698"/>
              <a:gd name="connsiteX12" fmla="*/ 1870075 w 2232025"/>
              <a:gd name="connsiteY12" fmla="*/ 662598 h 2097698"/>
              <a:gd name="connsiteX13" fmla="*/ 2028825 w 2232025"/>
              <a:gd name="connsiteY13" fmla="*/ 1497623 h 2097698"/>
              <a:gd name="connsiteX14" fmla="*/ 2232025 w 2232025"/>
              <a:gd name="connsiteY14" fmla="*/ 1469048 h 2097698"/>
              <a:gd name="connsiteX15" fmla="*/ 2146300 w 2232025"/>
              <a:gd name="connsiteY15" fmla="*/ 1935773 h 2097698"/>
              <a:gd name="connsiteX16" fmla="*/ 2012950 w 2232025"/>
              <a:gd name="connsiteY16" fmla="*/ 1707173 h 2097698"/>
              <a:gd name="connsiteX17" fmla="*/ 1749425 w 2232025"/>
              <a:gd name="connsiteY17" fmla="*/ 1761148 h 2097698"/>
              <a:gd name="connsiteX18" fmla="*/ 1416050 w 2232025"/>
              <a:gd name="connsiteY18" fmla="*/ 2097698 h 2097698"/>
              <a:gd name="connsiteX19" fmla="*/ 1374775 w 2232025"/>
              <a:gd name="connsiteY19" fmla="*/ 1926248 h 2097698"/>
              <a:gd name="connsiteX20" fmla="*/ 1298575 w 2232025"/>
              <a:gd name="connsiteY20" fmla="*/ 1846873 h 2097698"/>
              <a:gd name="connsiteX21" fmla="*/ 1339850 w 2232025"/>
              <a:gd name="connsiteY21" fmla="*/ 1792898 h 2097698"/>
              <a:gd name="connsiteX22" fmla="*/ 1104900 w 2232025"/>
              <a:gd name="connsiteY22" fmla="*/ 1513498 h 2097698"/>
              <a:gd name="connsiteX23" fmla="*/ 895350 w 2232025"/>
              <a:gd name="connsiteY23" fmla="*/ 1554773 h 2097698"/>
              <a:gd name="connsiteX24" fmla="*/ 857250 w 2232025"/>
              <a:gd name="connsiteY24" fmla="*/ 1357923 h 2097698"/>
              <a:gd name="connsiteX25" fmla="*/ 879475 w 2232025"/>
              <a:gd name="connsiteY25" fmla="*/ 1351573 h 2097698"/>
              <a:gd name="connsiteX26" fmla="*/ 854075 w 2232025"/>
              <a:gd name="connsiteY26" fmla="*/ 1249973 h 2097698"/>
              <a:gd name="connsiteX27" fmla="*/ 787400 w 2232025"/>
              <a:gd name="connsiteY27" fmla="*/ 1119798 h 2097698"/>
              <a:gd name="connsiteX28" fmla="*/ 720725 w 2232025"/>
              <a:gd name="connsiteY28" fmla="*/ 1068998 h 2097698"/>
              <a:gd name="connsiteX29" fmla="*/ 511175 w 2232025"/>
              <a:gd name="connsiteY29" fmla="*/ 973748 h 2097698"/>
              <a:gd name="connsiteX30" fmla="*/ 482600 w 2232025"/>
              <a:gd name="connsiteY30" fmla="*/ 932473 h 2097698"/>
              <a:gd name="connsiteX31" fmla="*/ 434975 w 2232025"/>
              <a:gd name="connsiteY31" fmla="*/ 941998 h 2097698"/>
              <a:gd name="connsiteX32" fmla="*/ 419100 w 2232025"/>
              <a:gd name="connsiteY32" fmla="*/ 1037248 h 2097698"/>
              <a:gd name="connsiteX33" fmla="*/ 250825 w 2232025"/>
              <a:gd name="connsiteY33" fmla="*/ 1129323 h 2097698"/>
              <a:gd name="connsiteX34" fmla="*/ 158750 w 2232025"/>
              <a:gd name="connsiteY34" fmla="*/ 935648 h 2097698"/>
              <a:gd name="connsiteX35" fmla="*/ 111125 w 2232025"/>
              <a:gd name="connsiteY35" fmla="*/ 919773 h 2097698"/>
              <a:gd name="connsiteX36" fmla="*/ 0 w 2232025"/>
              <a:gd name="connsiteY36" fmla="*/ 697523 h 2097698"/>
              <a:gd name="connsiteX37" fmla="*/ 19050 w 2232025"/>
              <a:gd name="connsiteY37" fmla="*/ 557823 h 2097698"/>
              <a:gd name="connsiteX38" fmla="*/ 219075 w 2232025"/>
              <a:gd name="connsiteY38" fmla="*/ 465748 h 2097698"/>
              <a:gd name="connsiteX39" fmla="*/ 307975 w 2232025"/>
              <a:gd name="connsiteY39" fmla="*/ 589573 h 2097698"/>
              <a:gd name="connsiteX40" fmla="*/ 396875 w 2232025"/>
              <a:gd name="connsiteY40" fmla="*/ 541948 h 2097698"/>
              <a:gd name="connsiteX41" fmla="*/ 581025 w 2232025"/>
              <a:gd name="connsiteY41" fmla="*/ 929298 h 2097698"/>
              <a:gd name="connsiteX42" fmla="*/ 793750 w 2232025"/>
              <a:gd name="connsiteY42" fmla="*/ 1018198 h 2097698"/>
              <a:gd name="connsiteX43" fmla="*/ 863600 w 2232025"/>
              <a:gd name="connsiteY43" fmla="*/ 1084873 h 2097698"/>
              <a:gd name="connsiteX44" fmla="*/ 942975 w 2232025"/>
              <a:gd name="connsiteY44" fmla="*/ 1240448 h 2097698"/>
              <a:gd name="connsiteX45" fmla="*/ 942975 w 2232025"/>
              <a:gd name="connsiteY45" fmla="*/ 1240448 h 2097698"/>
              <a:gd name="connsiteX46" fmla="*/ 1171575 w 2232025"/>
              <a:gd name="connsiteY46" fmla="*/ 1218223 h 2097698"/>
              <a:gd name="connsiteX47" fmla="*/ 1222375 w 2232025"/>
              <a:gd name="connsiteY47" fmla="*/ 1043598 h 2097698"/>
              <a:gd name="connsiteX48" fmla="*/ 933450 w 2232025"/>
              <a:gd name="connsiteY48" fmla="*/ 405423 h 2097698"/>
              <a:gd name="connsiteX49" fmla="*/ 914400 w 2232025"/>
              <a:gd name="connsiteY49" fmla="*/ 300648 h 2097698"/>
              <a:gd name="connsiteX50" fmla="*/ 927100 w 2232025"/>
              <a:gd name="connsiteY50" fmla="*/ 167298 h 2097698"/>
              <a:gd name="connsiteX51" fmla="*/ 911225 w 2232025"/>
              <a:gd name="connsiteY51" fmla="*/ 43473 h 2097698"/>
              <a:gd name="connsiteX52" fmla="*/ 928484 w 2232025"/>
              <a:gd name="connsiteY52" fmla="*/ 5211 h 209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32025" h="2097698">
                <a:moveTo>
                  <a:pt x="928484" y="5211"/>
                </a:moveTo>
                <a:lnTo>
                  <a:pt x="944115" y="0"/>
                </a:lnTo>
                <a:lnTo>
                  <a:pt x="1015431" y="21900"/>
                </a:lnTo>
                <a:lnTo>
                  <a:pt x="1155700" y="68873"/>
                </a:lnTo>
                <a:lnTo>
                  <a:pt x="1133475" y="145073"/>
                </a:lnTo>
                <a:lnTo>
                  <a:pt x="1057275" y="195873"/>
                </a:lnTo>
                <a:lnTo>
                  <a:pt x="1025525" y="240323"/>
                </a:lnTo>
                <a:lnTo>
                  <a:pt x="1031875" y="370498"/>
                </a:lnTo>
                <a:lnTo>
                  <a:pt x="1241425" y="824523"/>
                </a:lnTo>
                <a:lnTo>
                  <a:pt x="1587500" y="665773"/>
                </a:lnTo>
                <a:lnTo>
                  <a:pt x="1581150" y="592748"/>
                </a:lnTo>
                <a:lnTo>
                  <a:pt x="1717675" y="580048"/>
                </a:lnTo>
                <a:lnTo>
                  <a:pt x="1870075" y="662598"/>
                </a:lnTo>
                <a:lnTo>
                  <a:pt x="2028825" y="1497623"/>
                </a:lnTo>
                <a:lnTo>
                  <a:pt x="2232025" y="1469048"/>
                </a:lnTo>
                <a:lnTo>
                  <a:pt x="2146300" y="1935773"/>
                </a:lnTo>
                <a:lnTo>
                  <a:pt x="2012950" y="1707173"/>
                </a:lnTo>
                <a:lnTo>
                  <a:pt x="1749425" y="1761148"/>
                </a:lnTo>
                <a:lnTo>
                  <a:pt x="1416050" y="2097698"/>
                </a:lnTo>
                <a:lnTo>
                  <a:pt x="1374775" y="1926248"/>
                </a:lnTo>
                <a:lnTo>
                  <a:pt x="1298575" y="1846873"/>
                </a:lnTo>
                <a:lnTo>
                  <a:pt x="1339850" y="1792898"/>
                </a:lnTo>
                <a:lnTo>
                  <a:pt x="1104900" y="1513498"/>
                </a:lnTo>
                <a:lnTo>
                  <a:pt x="895350" y="1554773"/>
                </a:lnTo>
                <a:lnTo>
                  <a:pt x="857250" y="1357923"/>
                </a:lnTo>
                <a:lnTo>
                  <a:pt x="879475" y="1351573"/>
                </a:lnTo>
                <a:lnTo>
                  <a:pt x="854075" y="1249973"/>
                </a:lnTo>
                <a:lnTo>
                  <a:pt x="787400" y="1119798"/>
                </a:lnTo>
                <a:lnTo>
                  <a:pt x="720725" y="1068998"/>
                </a:lnTo>
                <a:lnTo>
                  <a:pt x="511175" y="973748"/>
                </a:lnTo>
                <a:lnTo>
                  <a:pt x="482600" y="932473"/>
                </a:lnTo>
                <a:lnTo>
                  <a:pt x="434975" y="941998"/>
                </a:lnTo>
                <a:lnTo>
                  <a:pt x="419100" y="1037248"/>
                </a:lnTo>
                <a:lnTo>
                  <a:pt x="250825" y="1129323"/>
                </a:lnTo>
                <a:lnTo>
                  <a:pt x="158750" y="935648"/>
                </a:lnTo>
                <a:lnTo>
                  <a:pt x="111125" y="919773"/>
                </a:lnTo>
                <a:lnTo>
                  <a:pt x="0" y="697523"/>
                </a:lnTo>
                <a:lnTo>
                  <a:pt x="19050" y="557823"/>
                </a:lnTo>
                <a:lnTo>
                  <a:pt x="219075" y="465748"/>
                </a:lnTo>
                <a:lnTo>
                  <a:pt x="307975" y="589573"/>
                </a:lnTo>
                <a:lnTo>
                  <a:pt x="396875" y="541948"/>
                </a:lnTo>
                <a:lnTo>
                  <a:pt x="581025" y="929298"/>
                </a:lnTo>
                <a:lnTo>
                  <a:pt x="793750" y="1018198"/>
                </a:lnTo>
                <a:lnTo>
                  <a:pt x="863600" y="1084873"/>
                </a:lnTo>
                <a:lnTo>
                  <a:pt x="942975" y="1240448"/>
                </a:lnTo>
                <a:lnTo>
                  <a:pt x="942975" y="1240448"/>
                </a:lnTo>
                <a:lnTo>
                  <a:pt x="1171575" y="1218223"/>
                </a:lnTo>
                <a:lnTo>
                  <a:pt x="1222375" y="1043598"/>
                </a:lnTo>
                <a:lnTo>
                  <a:pt x="933450" y="405423"/>
                </a:lnTo>
                <a:lnTo>
                  <a:pt x="914400" y="300648"/>
                </a:lnTo>
                <a:lnTo>
                  <a:pt x="927100" y="167298"/>
                </a:lnTo>
                <a:lnTo>
                  <a:pt x="911225" y="43473"/>
                </a:lnTo>
                <a:lnTo>
                  <a:pt x="928484" y="5211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uolivapaa piirto 5"/>
          <p:cNvSpPr/>
          <p:nvPr/>
        </p:nvSpPr>
        <p:spPr>
          <a:xfrm>
            <a:off x="214313" y="3498443"/>
            <a:ext cx="2007395" cy="2159408"/>
          </a:xfrm>
          <a:custGeom>
            <a:avLst/>
            <a:gdLst>
              <a:gd name="connsiteX0" fmla="*/ 1147762 w 2014537"/>
              <a:gd name="connsiteY0" fmla="*/ 1752600 h 2000250"/>
              <a:gd name="connsiteX1" fmla="*/ 966787 w 2014537"/>
              <a:gd name="connsiteY1" fmla="*/ 1785938 h 2000250"/>
              <a:gd name="connsiteX2" fmla="*/ 933450 w 2014537"/>
              <a:gd name="connsiteY2" fmla="*/ 1909763 h 2000250"/>
              <a:gd name="connsiteX3" fmla="*/ 709612 w 2014537"/>
              <a:gd name="connsiteY3" fmla="*/ 2000250 h 2000250"/>
              <a:gd name="connsiteX4" fmla="*/ 514350 w 2014537"/>
              <a:gd name="connsiteY4" fmla="*/ 1533525 h 2000250"/>
              <a:gd name="connsiteX5" fmla="*/ 695325 w 2014537"/>
              <a:gd name="connsiteY5" fmla="*/ 1443038 h 2000250"/>
              <a:gd name="connsiteX6" fmla="*/ 714375 w 2014537"/>
              <a:gd name="connsiteY6" fmla="*/ 1333500 h 2000250"/>
              <a:gd name="connsiteX7" fmla="*/ 757237 w 2014537"/>
              <a:gd name="connsiteY7" fmla="*/ 1314450 h 2000250"/>
              <a:gd name="connsiteX8" fmla="*/ 833437 w 2014537"/>
              <a:gd name="connsiteY8" fmla="*/ 1281113 h 2000250"/>
              <a:gd name="connsiteX9" fmla="*/ 681037 w 2014537"/>
              <a:gd name="connsiteY9" fmla="*/ 933450 h 2000250"/>
              <a:gd name="connsiteX10" fmla="*/ 576262 w 2014537"/>
              <a:gd name="connsiteY10" fmla="*/ 981075 h 2000250"/>
              <a:gd name="connsiteX11" fmla="*/ 481012 w 2014537"/>
              <a:gd name="connsiteY11" fmla="*/ 857250 h 2000250"/>
              <a:gd name="connsiteX12" fmla="*/ 285750 w 2014537"/>
              <a:gd name="connsiteY12" fmla="*/ 952500 h 2000250"/>
              <a:gd name="connsiteX13" fmla="*/ 0 w 2014537"/>
              <a:gd name="connsiteY13" fmla="*/ 142875 h 2000250"/>
              <a:gd name="connsiteX14" fmla="*/ 357187 w 2014537"/>
              <a:gd name="connsiteY14" fmla="*/ 0 h 2000250"/>
              <a:gd name="connsiteX15" fmla="*/ 728662 w 2014537"/>
              <a:gd name="connsiteY15" fmla="*/ 800100 h 2000250"/>
              <a:gd name="connsiteX16" fmla="*/ 1300162 w 2014537"/>
              <a:gd name="connsiteY16" fmla="*/ 733425 h 2000250"/>
              <a:gd name="connsiteX17" fmla="*/ 1343025 w 2014537"/>
              <a:gd name="connsiteY17" fmla="*/ 823913 h 2000250"/>
              <a:gd name="connsiteX18" fmla="*/ 1571625 w 2014537"/>
              <a:gd name="connsiteY18" fmla="*/ 738188 h 2000250"/>
              <a:gd name="connsiteX19" fmla="*/ 1619250 w 2014537"/>
              <a:gd name="connsiteY19" fmla="*/ 609600 h 2000250"/>
              <a:gd name="connsiteX20" fmla="*/ 2014537 w 2014537"/>
              <a:gd name="connsiteY20" fmla="*/ 781050 h 2000250"/>
              <a:gd name="connsiteX21" fmla="*/ 2000250 w 2014537"/>
              <a:gd name="connsiteY21" fmla="*/ 976313 h 2000250"/>
              <a:gd name="connsiteX22" fmla="*/ 1852612 w 2014537"/>
              <a:gd name="connsiteY22" fmla="*/ 976313 h 2000250"/>
              <a:gd name="connsiteX23" fmla="*/ 1857375 w 2014537"/>
              <a:gd name="connsiteY23" fmla="*/ 1062038 h 2000250"/>
              <a:gd name="connsiteX24" fmla="*/ 1414462 w 2014537"/>
              <a:gd name="connsiteY24" fmla="*/ 1262063 h 2000250"/>
              <a:gd name="connsiteX25" fmla="*/ 1485900 w 2014537"/>
              <a:gd name="connsiteY25" fmla="*/ 1447800 h 2000250"/>
              <a:gd name="connsiteX26" fmla="*/ 1447800 w 2014537"/>
              <a:gd name="connsiteY26" fmla="*/ 1600200 h 2000250"/>
              <a:gd name="connsiteX27" fmla="*/ 1243012 w 2014537"/>
              <a:gd name="connsiteY27" fmla="*/ 1638300 h 2000250"/>
              <a:gd name="connsiteX28" fmla="*/ 1138237 w 2014537"/>
              <a:gd name="connsiteY28" fmla="*/ 1666875 h 2000250"/>
              <a:gd name="connsiteX29" fmla="*/ 1147762 w 2014537"/>
              <a:gd name="connsiteY29" fmla="*/ 1752600 h 2000250"/>
              <a:gd name="connsiteX0" fmla="*/ 1147762 w 2014537"/>
              <a:gd name="connsiteY0" fmla="*/ 1752600 h 2000250"/>
              <a:gd name="connsiteX1" fmla="*/ 966787 w 2014537"/>
              <a:gd name="connsiteY1" fmla="*/ 1785938 h 2000250"/>
              <a:gd name="connsiteX2" fmla="*/ 933450 w 2014537"/>
              <a:gd name="connsiteY2" fmla="*/ 1909763 h 2000250"/>
              <a:gd name="connsiteX3" fmla="*/ 709612 w 2014537"/>
              <a:gd name="connsiteY3" fmla="*/ 2000250 h 2000250"/>
              <a:gd name="connsiteX4" fmla="*/ 514350 w 2014537"/>
              <a:gd name="connsiteY4" fmla="*/ 1533525 h 2000250"/>
              <a:gd name="connsiteX5" fmla="*/ 695325 w 2014537"/>
              <a:gd name="connsiteY5" fmla="*/ 1443038 h 2000250"/>
              <a:gd name="connsiteX6" fmla="*/ 714375 w 2014537"/>
              <a:gd name="connsiteY6" fmla="*/ 1333500 h 2000250"/>
              <a:gd name="connsiteX7" fmla="*/ 757237 w 2014537"/>
              <a:gd name="connsiteY7" fmla="*/ 1314450 h 2000250"/>
              <a:gd name="connsiteX8" fmla="*/ 833437 w 2014537"/>
              <a:gd name="connsiteY8" fmla="*/ 1281113 h 2000250"/>
              <a:gd name="connsiteX9" fmla="*/ 681037 w 2014537"/>
              <a:gd name="connsiteY9" fmla="*/ 933450 h 2000250"/>
              <a:gd name="connsiteX10" fmla="*/ 576262 w 2014537"/>
              <a:gd name="connsiteY10" fmla="*/ 981075 h 2000250"/>
              <a:gd name="connsiteX11" fmla="*/ 481012 w 2014537"/>
              <a:gd name="connsiteY11" fmla="*/ 857250 h 2000250"/>
              <a:gd name="connsiteX12" fmla="*/ 285750 w 2014537"/>
              <a:gd name="connsiteY12" fmla="*/ 952500 h 2000250"/>
              <a:gd name="connsiteX13" fmla="*/ 0 w 2014537"/>
              <a:gd name="connsiteY13" fmla="*/ 142875 h 2000250"/>
              <a:gd name="connsiteX14" fmla="*/ 357187 w 2014537"/>
              <a:gd name="connsiteY14" fmla="*/ 0 h 2000250"/>
              <a:gd name="connsiteX15" fmla="*/ 728662 w 2014537"/>
              <a:gd name="connsiteY15" fmla="*/ 800100 h 2000250"/>
              <a:gd name="connsiteX16" fmla="*/ 1300162 w 2014537"/>
              <a:gd name="connsiteY16" fmla="*/ 733425 h 2000250"/>
              <a:gd name="connsiteX17" fmla="*/ 1343025 w 2014537"/>
              <a:gd name="connsiteY17" fmla="*/ 823913 h 2000250"/>
              <a:gd name="connsiteX18" fmla="*/ 1571625 w 2014537"/>
              <a:gd name="connsiteY18" fmla="*/ 738188 h 2000250"/>
              <a:gd name="connsiteX19" fmla="*/ 1619250 w 2014537"/>
              <a:gd name="connsiteY19" fmla="*/ 609600 h 2000250"/>
              <a:gd name="connsiteX20" fmla="*/ 2014537 w 2014537"/>
              <a:gd name="connsiteY20" fmla="*/ 781050 h 2000250"/>
              <a:gd name="connsiteX21" fmla="*/ 2000250 w 2014537"/>
              <a:gd name="connsiteY21" fmla="*/ 947738 h 2000250"/>
              <a:gd name="connsiteX22" fmla="*/ 1852612 w 2014537"/>
              <a:gd name="connsiteY22" fmla="*/ 976313 h 2000250"/>
              <a:gd name="connsiteX23" fmla="*/ 1857375 w 2014537"/>
              <a:gd name="connsiteY23" fmla="*/ 1062038 h 2000250"/>
              <a:gd name="connsiteX24" fmla="*/ 1414462 w 2014537"/>
              <a:gd name="connsiteY24" fmla="*/ 1262063 h 2000250"/>
              <a:gd name="connsiteX25" fmla="*/ 1485900 w 2014537"/>
              <a:gd name="connsiteY25" fmla="*/ 1447800 h 2000250"/>
              <a:gd name="connsiteX26" fmla="*/ 1447800 w 2014537"/>
              <a:gd name="connsiteY26" fmla="*/ 1600200 h 2000250"/>
              <a:gd name="connsiteX27" fmla="*/ 1243012 w 2014537"/>
              <a:gd name="connsiteY27" fmla="*/ 1638300 h 2000250"/>
              <a:gd name="connsiteX28" fmla="*/ 1138237 w 2014537"/>
              <a:gd name="connsiteY28" fmla="*/ 1666875 h 2000250"/>
              <a:gd name="connsiteX29" fmla="*/ 1147762 w 2014537"/>
              <a:gd name="connsiteY29" fmla="*/ 1752600 h 2000250"/>
              <a:gd name="connsiteX0" fmla="*/ 1147762 w 2009775"/>
              <a:gd name="connsiteY0" fmla="*/ 1752600 h 2000250"/>
              <a:gd name="connsiteX1" fmla="*/ 966787 w 2009775"/>
              <a:gd name="connsiteY1" fmla="*/ 1785938 h 2000250"/>
              <a:gd name="connsiteX2" fmla="*/ 933450 w 2009775"/>
              <a:gd name="connsiteY2" fmla="*/ 1909763 h 2000250"/>
              <a:gd name="connsiteX3" fmla="*/ 709612 w 2009775"/>
              <a:gd name="connsiteY3" fmla="*/ 2000250 h 2000250"/>
              <a:gd name="connsiteX4" fmla="*/ 514350 w 2009775"/>
              <a:gd name="connsiteY4" fmla="*/ 1533525 h 2000250"/>
              <a:gd name="connsiteX5" fmla="*/ 695325 w 2009775"/>
              <a:gd name="connsiteY5" fmla="*/ 1443038 h 2000250"/>
              <a:gd name="connsiteX6" fmla="*/ 714375 w 2009775"/>
              <a:gd name="connsiteY6" fmla="*/ 1333500 h 2000250"/>
              <a:gd name="connsiteX7" fmla="*/ 757237 w 2009775"/>
              <a:gd name="connsiteY7" fmla="*/ 1314450 h 2000250"/>
              <a:gd name="connsiteX8" fmla="*/ 833437 w 2009775"/>
              <a:gd name="connsiteY8" fmla="*/ 1281113 h 2000250"/>
              <a:gd name="connsiteX9" fmla="*/ 681037 w 2009775"/>
              <a:gd name="connsiteY9" fmla="*/ 933450 h 2000250"/>
              <a:gd name="connsiteX10" fmla="*/ 576262 w 2009775"/>
              <a:gd name="connsiteY10" fmla="*/ 981075 h 2000250"/>
              <a:gd name="connsiteX11" fmla="*/ 481012 w 2009775"/>
              <a:gd name="connsiteY11" fmla="*/ 857250 h 2000250"/>
              <a:gd name="connsiteX12" fmla="*/ 285750 w 2009775"/>
              <a:gd name="connsiteY12" fmla="*/ 952500 h 2000250"/>
              <a:gd name="connsiteX13" fmla="*/ 0 w 2009775"/>
              <a:gd name="connsiteY13" fmla="*/ 142875 h 2000250"/>
              <a:gd name="connsiteX14" fmla="*/ 357187 w 2009775"/>
              <a:gd name="connsiteY14" fmla="*/ 0 h 2000250"/>
              <a:gd name="connsiteX15" fmla="*/ 728662 w 2009775"/>
              <a:gd name="connsiteY15" fmla="*/ 800100 h 2000250"/>
              <a:gd name="connsiteX16" fmla="*/ 1300162 w 2009775"/>
              <a:gd name="connsiteY16" fmla="*/ 733425 h 2000250"/>
              <a:gd name="connsiteX17" fmla="*/ 1343025 w 2009775"/>
              <a:gd name="connsiteY17" fmla="*/ 823913 h 2000250"/>
              <a:gd name="connsiteX18" fmla="*/ 1571625 w 2009775"/>
              <a:gd name="connsiteY18" fmla="*/ 738188 h 2000250"/>
              <a:gd name="connsiteX19" fmla="*/ 1619250 w 2009775"/>
              <a:gd name="connsiteY19" fmla="*/ 609600 h 2000250"/>
              <a:gd name="connsiteX20" fmla="*/ 2009775 w 2009775"/>
              <a:gd name="connsiteY20" fmla="*/ 752475 h 2000250"/>
              <a:gd name="connsiteX21" fmla="*/ 2000250 w 2009775"/>
              <a:gd name="connsiteY21" fmla="*/ 947738 h 2000250"/>
              <a:gd name="connsiteX22" fmla="*/ 1852612 w 2009775"/>
              <a:gd name="connsiteY22" fmla="*/ 976313 h 2000250"/>
              <a:gd name="connsiteX23" fmla="*/ 1857375 w 2009775"/>
              <a:gd name="connsiteY23" fmla="*/ 1062038 h 2000250"/>
              <a:gd name="connsiteX24" fmla="*/ 1414462 w 2009775"/>
              <a:gd name="connsiteY24" fmla="*/ 1262063 h 2000250"/>
              <a:gd name="connsiteX25" fmla="*/ 1485900 w 2009775"/>
              <a:gd name="connsiteY25" fmla="*/ 1447800 h 2000250"/>
              <a:gd name="connsiteX26" fmla="*/ 1447800 w 2009775"/>
              <a:gd name="connsiteY26" fmla="*/ 1600200 h 2000250"/>
              <a:gd name="connsiteX27" fmla="*/ 1243012 w 2009775"/>
              <a:gd name="connsiteY27" fmla="*/ 1638300 h 2000250"/>
              <a:gd name="connsiteX28" fmla="*/ 1138237 w 2009775"/>
              <a:gd name="connsiteY28" fmla="*/ 1666875 h 2000250"/>
              <a:gd name="connsiteX29" fmla="*/ 1147762 w 2009775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0250 w 2007394"/>
              <a:gd name="connsiteY21" fmla="*/ 947738 h 2000250"/>
              <a:gd name="connsiteX22" fmla="*/ 1852612 w 2007394"/>
              <a:gd name="connsiteY22" fmla="*/ 976313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0250 w 2007394"/>
              <a:gd name="connsiteY21" fmla="*/ 947738 h 2000250"/>
              <a:gd name="connsiteX22" fmla="*/ 1821656 w 2007394"/>
              <a:gd name="connsiteY22" fmla="*/ 952500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21656 w 2007394"/>
              <a:gd name="connsiteY22" fmla="*/ 952500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21656 w 2007394"/>
              <a:gd name="connsiteY22" fmla="*/ 952500 h 2000250"/>
              <a:gd name="connsiteX23" fmla="*/ 1821656 w 2007394"/>
              <a:gd name="connsiteY23" fmla="*/ 1052513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1656 w 2007394"/>
              <a:gd name="connsiteY23" fmla="*/ 1052513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1656 w 2007394"/>
              <a:gd name="connsiteY23" fmla="*/ 1052513 h 2000250"/>
              <a:gd name="connsiteX24" fmla="*/ 1366837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66837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43012 w 2007394"/>
              <a:gd name="connsiteY27" fmla="*/ 1638300 h 2000250"/>
              <a:gd name="connsiteX28" fmla="*/ 1073943 w 2007394"/>
              <a:gd name="connsiteY28" fmla="*/ 1638300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73943 w 2007394"/>
              <a:gd name="connsiteY28" fmla="*/ 1638300 h 2000250"/>
              <a:gd name="connsiteX29" fmla="*/ 1147762 w 2007394"/>
              <a:gd name="connsiteY29" fmla="*/ 1752600 h 2000250"/>
              <a:gd name="connsiteX0" fmla="*/ 1107281 w 2007394"/>
              <a:gd name="connsiteY0" fmla="*/ 1731168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73943 w 2007394"/>
              <a:gd name="connsiteY28" fmla="*/ 1638300 h 2000250"/>
              <a:gd name="connsiteX29" fmla="*/ 1107281 w 2007394"/>
              <a:gd name="connsiteY29" fmla="*/ 1731168 h 2000250"/>
              <a:gd name="connsiteX0" fmla="*/ 1107281 w 2007394"/>
              <a:gd name="connsiteY0" fmla="*/ 1731168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07281 w 2007394"/>
              <a:gd name="connsiteY29" fmla="*/ 1731168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22325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58850 h 2000250"/>
              <a:gd name="connsiteX11" fmla="*/ 481012 w 2007394"/>
              <a:gd name="connsiteY11" fmla="*/ 822325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588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69912 w 2007394"/>
              <a:gd name="connsiteY10" fmla="*/ 936625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90562 w 2007394"/>
              <a:gd name="connsiteY9" fmla="*/ 895350 h 2000250"/>
              <a:gd name="connsiteX10" fmla="*/ 569912 w 2007394"/>
              <a:gd name="connsiteY10" fmla="*/ 936625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62012 w 2007394"/>
              <a:gd name="connsiteY7" fmla="*/ 1271588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28662 w 2007394"/>
              <a:gd name="connsiteY14" fmla="*/ 800100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81062 w 2007394"/>
              <a:gd name="connsiteY7" fmla="*/ 1300163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28662 w 2007394"/>
              <a:gd name="connsiteY14" fmla="*/ 800100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81062 w 2007394"/>
              <a:gd name="connsiteY7" fmla="*/ 1300163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38187 w 2007394"/>
              <a:gd name="connsiteY14" fmla="*/ 796925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38187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159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286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6712 w 2007394"/>
              <a:gd name="connsiteY13" fmla="*/ 0 h 2006600"/>
              <a:gd name="connsiteX14" fmla="*/ 7286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120408 w 2007394"/>
              <a:gd name="connsiteY15" fmla="*/ 546101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120408 w 2007394"/>
              <a:gd name="connsiteY15" fmla="*/ 546101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519522 w 2007394"/>
              <a:gd name="connsiteY17" fmla="*/ 670700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13307 w 2007394"/>
              <a:gd name="connsiteY17" fmla="*/ 68893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194532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4532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74814 w 2007394"/>
              <a:gd name="connsiteY17" fmla="*/ 628080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07394" h="2159408">
                <a:moveTo>
                  <a:pt x="1121569" y="1883182"/>
                </a:moveTo>
                <a:lnTo>
                  <a:pt x="966787" y="1945096"/>
                </a:lnTo>
                <a:lnTo>
                  <a:pt x="933450" y="2068921"/>
                </a:lnTo>
                <a:lnTo>
                  <a:pt x="709612" y="2159408"/>
                </a:lnTo>
                <a:lnTo>
                  <a:pt x="527050" y="1711733"/>
                </a:lnTo>
                <a:lnTo>
                  <a:pt x="711200" y="1627596"/>
                </a:lnTo>
                <a:cubicBezTo>
                  <a:pt x="712258" y="1582617"/>
                  <a:pt x="726017" y="1572562"/>
                  <a:pt x="727075" y="1527583"/>
                </a:cubicBezTo>
                <a:lnTo>
                  <a:pt x="881062" y="1459321"/>
                </a:lnTo>
                <a:lnTo>
                  <a:pt x="690562" y="1054508"/>
                </a:lnTo>
                <a:lnTo>
                  <a:pt x="585787" y="1105308"/>
                </a:lnTo>
                <a:lnTo>
                  <a:pt x="493712" y="978308"/>
                </a:lnTo>
                <a:lnTo>
                  <a:pt x="285750" y="1076733"/>
                </a:lnTo>
                <a:lnTo>
                  <a:pt x="0" y="302033"/>
                </a:lnTo>
                <a:lnTo>
                  <a:pt x="366712" y="152808"/>
                </a:lnTo>
                <a:lnTo>
                  <a:pt x="473360" y="0"/>
                </a:lnTo>
                <a:cubicBezTo>
                  <a:pt x="582234" y="151641"/>
                  <a:pt x="654632" y="258996"/>
                  <a:pt x="750480" y="392400"/>
                </a:cubicBezTo>
                <a:cubicBezTo>
                  <a:pt x="906313" y="454692"/>
                  <a:pt x="1025673" y="522195"/>
                  <a:pt x="1197137" y="576671"/>
                </a:cubicBezTo>
                <a:cubicBezTo>
                  <a:pt x="1298153" y="616385"/>
                  <a:pt x="1287651" y="610672"/>
                  <a:pt x="1359184" y="630685"/>
                </a:cubicBezTo>
                <a:cubicBezTo>
                  <a:pt x="1469794" y="663724"/>
                  <a:pt x="1577343" y="691975"/>
                  <a:pt x="1626333" y="696751"/>
                </a:cubicBezTo>
                <a:lnTo>
                  <a:pt x="1619250" y="768758"/>
                </a:lnTo>
                <a:lnTo>
                  <a:pt x="2007394" y="921158"/>
                </a:lnTo>
                <a:lnTo>
                  <a:pt x="2002631" y="1094990"/>
                </a:lnTo>
                <a:lnTo>
                  <a:pt x="1807368" y="1106895"/>
                </a:lnTo>
                <a:lnTo>
                  <a:pt x="1824037" y="1192621"/>
                </a:lnTo>
                <a:lnTo>
                  <a:pt x="1354930" y="1399790"/>
                </a:lnTo>
                <a:lnTo>
                  <a:pt x="1464469" y="1597433"/>
                </a:lnTo>
                <a:lnTo>
                  <a:pt x="1423988" y="1730783"/>
                </a:lnTo>
                <a:lnTo>
                  <a:pt x="1223962" y="1749833"/>
                </a:lnTo>
                <a:lnTo>
                  <a:pt x="1085849" y="1797458"/>
                </a:lnTo>
                <a:lnTo>
                  <a:pt x="1121569" y="1883182"/>
                </a:lnTo>
                <a:close/>
              </a:path>
            </a:pathLst>
          </a:custGeom>
          <a:solidFill>
            <a:srgbClr val="7030A0">
              <a:alpha val="18824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uolivapaa piirto 8"/>
          <p:cNvSpPr/>
          <p:nvPr/>
        </p:nvSpPr>
        <p:spPr>
          <a:xfrm>
            <a:off x="1852613" y="3779043"/>
            <a:ext cx="1554163" cy="1140620"/>
          </a:xfrm>
          <a:custGeom>
            <a:avLst/>
            <a:gdLst>
              <a:gd name="connsiteX0" fmla="*/ 1022350 w 1689100"/>
              <a:gd name="connsiteY0" fmla="*/ 520700 h 1593850"/>
              <a:gd name="connsiteX1" fmla="*/ 1022350 w 1689100"/>
              <a:gd name="connsiteY1" fmla="*/ 520700 h 1593850"/>
              <a:gd name="connsiteX2" fmla="*/ 895350 w 1689100"/>
              <a:gd name="connsiteY2" fmla="*/ 685800 h 1593850"/>
              <a:gd name="connsiteX3" fmla="*/ 850900 w 1689100"/>
              <a:gd name="connsiteY3" fmla="*/ 1079500 h 1593850"/>
              <a:gd name="connsiteX4" fmla="*/ 1123950 w 1689100"/>
              <a:gd name="connsiteY4" fmla="*/ 1041400 h 1593850"/>
              <a:gd name="connsiteX5" fmla="*/ 1238250 w 1689100"/>
              <a:gd name="connsiteY5" fmla="*/ 1041400 h 1593850"/>
              <a:gd name="connsiteX6" fmla="*/ 1409700 w 1689100"/>
              <a:gd name="connsiteY6" fmla="*/ 1123950 h 1593850"/>
              <a:gd name="connsiteX7" fmla="*/ 1689100 w 1689100"/>
              <a:gd name="connsiteY7" fmla="*/ 1282700 h 1593850"/>
              <a:gd name="connsiteX8" fmla="*/ 1460500 w 1689100"/>
              <a:gd name="connsiteY8" fmla="*/ 1593850 h 1593850"/>
              <a:gd name="connsiteX9" fmla="*/ 1117600 w 1689100"/>
              <a:gd name="connsiteY9" fmla="*/ 1397000 h 1593850"/>
              <a:gd name="connsiteX10" fmla="*/ 635000 w 1689100"/>
              <a:gd name="connsiteY10" fmla="*/ 1358900 h 1593850"/>
              <a:gd name="connsiteX11" fmla="*/ 495300 w 1689100"/>
              <a:gd name="connsiteY11" fmla="*/ 1270000 h 1593850"/>
              <a:gd name="connsiteX12" fmla="*/ 514350 w 1689100"/>
              <a:gd name="connsiteY12" fmla="*/ 1060450 h 1593850"/>
              <a:gd name="connsiteX13" fmla="*/ 101600 w 1689100"/>
              <a:gd name="connsiteY13" fmla="*/ 920750 h 1593850"/>
              <a:gd name="connsiteX14" fmla="*/ 273050 w 1689100"/>
              <a:gd name="connsiteY14" fmla="*/ 514350 h 1593850"/>
              <a:gd name="connsiteX15" fmla="*/ 0 w 1689100"/>
              <a:gd name="connsiteY15" fmla="*/ 393700 h 1593850"/>
              <a:gd name="connsiteX16" fmla="*/ 120650 w 1689100"/>
              <a:gd name="connsiteY16" fmla="*/ 152400 h 1593850"/>
              <a:gd name="connsiteX17" fmla="*/ 381000 w 1689100"/>
              <a:gd name="connsiteY17" fmla="*/ 0 h 1593850"/>
              <a:gd name="connsiteX18" fmla="*/ 1022350 w 1689100"/>
              <a:gd name="connsiteY18" fmla="*/ 520700 h 1593850"/>
              <a:gd name="connsiteX0" fmla="*/ 920750 w 1587500"/>
              <a:gd name="connsiteY0" fmla="*/ 520700 h 1593850"/>
              <a:gd name="connsiteX1" fmla="*/ 920750 w 1587500"/>
              <a:gd name="connsiteY1" fmla="*/ 520700 h 1593850"/>
              <a:gd name="connsiteX2" fmla="*/ 793750 w 1587500"/>
              <a:gd name="connsiteY2" fmla="*/ 685800 h 1593850"/>
              <a:gd name="connsiteX3" fmla="*/ 749300 w 1587500"/>
              <a:gd name="connsiteY3" fmla="*/ 1079500 h 1593850"/>
              <a:gd name="connsiteX4" fmla="*/ 1022350 w 1587500"/>
              <a:gd name="connsiteY4" fmla="*/ 1041400 h 1593850"/>
              <a:gd name="connsiteX5" fmla="*/ 1136650 w 1587500"/>
              <a:gd name="connsiteY5" fmla="*/ 1041400 h 1593850"/>
              <a:gd name="connsiteX6" fmla="*/ 1308100 w 1587500"/>
              <a:gd name="connsiteY6" fmla="*/ 1123950 h 1593850"/>
              <a:gd name="connsiteX7" fmla="*/ 1587500 w 1587500"/>
              <a:gd name="connsiteY7" fmla="*/ 1282700 h 1593850"/>
              <a:gd name="connsiteX8" fmla="*/ 1358900 w 1587500"/>
              <a:gd name="connsiteY8" fmla="*/ 1593850 h 1593850"/>
              <a:gd name="connsiteX9" fmla="*/ 1016000 w 1587500"/>
              <a:gd name="connsiteY9" fmla="*/ 1397000 h 1593850"/>
              <a:gd name="connsiteX10" fmla="*/ 533400 w 1587500"/>
              <a:gd name="connsiteY10" fmla="*/ 1358900 h 1593850"/>
              <a:gd name="connsiteX11" fmla="*/ 393700 w 1587500"/>
              <a:gd name="connsiteY11" fmla="*/ 1270000 h 1593850"/>
              <a:gd name="connsiteX12" fmla="*/ 412750 w 1587500"/>
              <a:gd name="connsiteY12" fmla="*/ 1060450 h 1593850"/>
              <a:gd name="connsiteX13" fmla="*/ 0 w 1587500"/>
              <a:gd name="connsiteY13" fmla="*/ 920750 h 1593850"/>
              <a:gd name="connsiteX14" fmla="*/ 171450 w 1587500"/>
              <a:gd name="connsiteY14" fmla="*/ 514350 h 1593850"/>
              <a:gd name="connsiteX15" fmla="*/ 190500 w 1587500"/>
              <a:gd name="connsiteY15" fmla="*/ 431800 h 1593850"/>
              <a:gd name="connsiteX16" fmla="*/ 19050 w 1587500"/>
              <a:gd name="connsiteY16" fmla="*/ 152400 h 1593850"/>
              <a:gd name="connsiteX17" fmla="*/ 279400 w 1587500"/>
              <a:gd name="connsiteY17" fmla="*/ 0 h 1593850"/>
              <a:gd name="connsiteX18" fmla="*/ 920750 w 1587500"/>
              <a:gd name="connsiteY18" fmla="*/ 520700 h 1593850"/>
              <a:gd name="connsiteX0" fmla="*/ 920750 w 1587500"/>
              <a:gd name="connsiteY0" fmla="*/ 520700 h 1593850"/>
              <a:gd name="connsiteX1" fmla="*/ 920750 w 1587500"/>
              <a:gd name="connsiteY1" fmla="*/ 520700 h 1593850"/>
              <a:gd name="connsiteX2" fmla="*/ 793750 w 1587500"/>
              <a:gd name="connsiteY2" fmla="*/ 685800 h 1593850"/>
              <a:gd name="connsiteX3" fmla="*/ 749300 w 1587500"/>
              <a:gd name="connsiteY3" fmla="*/ 1079500 h 1593850"/>
              <a:gd name="connsiteX4" fmla="*/ 1022350 w 1587500"/>
              <a:gd name="connsiteY4" fmla="*/ 1041400 h 1593850"/>
              <a:gd name="connsiteX5" fmla="*/ 1136650 w 1587500"/>
              <a:gd name="connsiteY5" fmla="*/ 1041400 h 1593850"/>
              <a:gd name="connsiteX6" fmla="*/ 1308100 w 1587500"/>
              <a:gd name="connsiteY6" fmla="*/ 1123950 h 1593850"/>
              <a:gd name="connsiteX7" fmla="*/ 1587500 w 1587500"/>
              <a:gd name="connsiteY7" fmla="*/ 1282700 h 1593850"/>
              <a:gd name="connsiteX8" fmla="*/ 1358900 w 1587500"/>
              <a:gd name="connsiteY8" fmla="*/ 1593850 h 1593850"/>
              <a:gd name="connsiteX9" fmla="*/ 1016000 w 1587500"/>
              <a:gd name="connsiteY9" fmla="*/ 1397000 h 1593850"/>
              <a:gd name="connsiteX10" fmla="*/ 533400 w 1587500"/>
              <a:gd name="connsiteY10" fmla="*/ 1358900 h 1593850"/>
              <a:gd name="connsiteX11" fmla="*/ 393700 w 1587500"/>
              <a:gd name="connsiteY11" fmla="*/ 1270000 h 1593850"/>
              <a:gd name="connsiteX12" fmla="*/ 412750 w 1587500"/>
              <a:gd name="connsiteY12" fmla="*/ 1060450 h 1593850"/>
              <a:gd name="connsiteX13" fmla="*/ 0 w 1587500"/>
              <a:gd name="connsiteY13" fmla="*/ 920750 h 1593850"/>
              <a:gd name="connsiteX14" fmla="*/ 171450 w 1587500"/>
              <a:gd name="connsiteY14" fmla="*/ 514350 h 1593850"/>
              <a:gd name="connsiteX15" fmla="*/ 190500 w 1587500"/>
              <a:gd name="connsiteY15" fmla="*/ 431800 h 1593850"/>
              <a:gd name="connsiteX16" fmla="*/ 279400 w 1587500"/>
              <a:gd name="connsiteY16" fmla="*/ 0 h 1593850"/>
              <a:gd name="connsiteX17" fmla="*/ 920750 w 1587500"/>
              <a:gd name="connsiteY17" fmla="*/ 520700 h 1593850"/>
              <a:gd name="connsiteX0" fmla="*/ 920750 w 1587500"/>
              <a:gd name="connsiteY0" fmla="*/ 88900 h 1162050"/>
              <a:gd name="connsiteX1" fmla="*/ 920750 w 1587500"/>
              <a:gd name="connsiteY1" fmla="*/ 88900 h 1162050"/>
              <a:gd name="connsiteX2" fmla="*/ 793750 w 1587500"/>
              <a:gd name="connsiteY2" fmla="*/ 254000 h 1162050"/>
              <a:gd name="connsiteX3" fmla="*/ 749300 w 1587500"/>
              <a:gd name="connsiteY3" fmla="*/ 647700 h 1162050"/>
              <a:gd name="connsiteX4" fmla="*/ 1022350 w 1587500"/>
              <a:gd name="connsiteY4" fmla="*/ 609600 h 1162050"/>
              <a:gd name="connsiteX5" fmla="*/ 1136650 w 1587500"/>
              <a:gd name="connsiteY5" fmla="*/ 609600 h 1162050"/>
              <a:gd name="connsiteX6" fmla="*/ 1308100 w 1587500"/>
              <a:gd name="connsiteY6" fmla="*/ 692150 h 1162050"/>
              <a:gd name="connsiteX7" fmla="*/ 1587500 w 1587500"/>
              <a:gd name="connsiteY7" fmla="*/ 850900 h 1162050"/>
              <a:gd name="connsiteX8" fmla="*/ 1358900 w 1587500"/>
              <a:gd name="connsiteY8" fmla="*/ 1162050 h 1162050"/>
              <a:gd name="connsiteX9" fmla="*/ 1016000 w 1587500"/>
              <a:gd name="connsiteY9" fmla="*/ 965200 h 1162050"/>
              <a:gd name="connsiteX10" fmla="*/ 533400 w 1587500"/>
              <a:gd name="connsiteY10" fmla="*/ 927100 h 1162050"/>
              <a:gd name="connsiteX11" fmla="*/ 393700 w 1587500"/>
              <a:gd name="connsiteY11" fmla="*/ 838200 h 1162050"/>
              <a:gd name="connsiteX12" fmla="*/ 412750 w 1587500"/>
              <a:gd name="connsiteY12" fmla="*/ 628650 h 1162050"/>
              <a:gd name="connsiteX13" fmla="*/ 0 w 1587500"/>
              <a:gd name="connsiteY13" fmla="*/ 488950 h 1162050"/>
              <a:gd name="connsiteX14" fmla="*/ 171450 w 1587500"/>
              <a:gd name="connsiteY14" fmla="*/ 82550 h 1162050"/>
              <a:gd name="connsiteX15" fmla="*/ 190500 w 1587500"/>
              <a:gd name="connsiteY15" fmla="*/ 0 h 1162050"/>
              <a:gd name="connsiteX16" fmla="*/ 920750 w 1587500"/>
              <a:gd name="connsiteY16" fmla="*/ 88900 h 1162050"/>
              <a:gd name="connsiteX0" fmla="*/ 819150 w 1587500"/>
              <a:gd name="connsiteY0" fmla="*/ 171450 h 1162050"/>
              <a:gd name="connsiteX1" fmla="*/ 920750 w 1587500"/>
              <a:gd name="connsiteY1" fmla="*/ 88900 h 1162050"/>
              <a:gd name="connsiteX2" fmla="*/ 793750 w 1587500"/>
              <a:gd name="connsiteY2" fmla="*/ 254000 h 1162050"/>
              <a:gd name="connsiteX3" fmla="*/ 749300 w 1587500"/>
              <a:gd name="connsiteY3" fmla="*/ 647700 h 1162050"/>
              <a:gd name="connsiteX4" fmla="*/ 1022350 w 1587500"/>
              <a:gd name="connsiteY4" fmla="*/ 609600 h 1162050"/>
              <a:gd name="connsiteX5" fmla="*/ 1136650 w 1587500"/>
              <a:gd name="connsiteY5" fmla="*/ 609600 h 1162050"/>
              <a:gd name="connsiteX6" fmla="*/ 1308100 w 1587500"/>
              <a:gd name="connsiteY6" fmla="*/ 692150 h 1162050"/>
              <a:gd name="connsiteX7" fmla="*/ 1587500 w 1587500"/>
              <a:gd name="connsiteY7" fmla="*/ 850900 h 1162050"/>
              <a:gd name="connsiteX8" fmla="*/ 1358900 w 1587500"/>
              <a:gd name="connsiteY8" fmla="*/ 1162050 h 1162050"/>
              <a:gd name="connsiteX9" fmla="*/ 1016000 w 1587500"/>
              <a:gd name="connsiteY9" fmla="*/ 965200 h 1162050"/>
              <a:gd name="connsiteX10" fmla="*/ 533400 w 1587500"/>
              <a:gd name="connsiteY10" fmla="*/ 927100 h 1162050"/>
              <a:gd name="connsiteX11" fmla="*/ 393700 w 1587500"/>
              <a:gd name="connsiteY11" fmla="*/ 838200 h 1162050"/>
              <a:gd name="connsiteX12" fmla="*/ 412750 w 1587500"/>
              <a:gd name="connsiteY12" fmla="*/ 628650 h 1162050"/>
              <a:gd name="connsiteX13" fmla="*/ 0 w 1587500"/>
              <a:gd name="connsiteY13" fmla="*/ 488950 h 1162050"/>
              <a:gd name="connsiteX14" fmla="*/ 171450 w 1587500"/>
              <a:gd name="connsiteY14" fmla="*/ 82550 h 1162050"/>
              <a:gd name="connsiteX15" fmla="*/ 190500 w 1587500"/>
              <a:gd name="connsiteY15" fmla="*/ 0 h 1162050"/>
              <a:gd name="connsiteX16" fmla="*/ 819150 w 1587500"/>
              <a:gd name="connsiteY16" fmla="*/ 171450 h 1162050"/>
              <a:gd name="connsiteX0" fmla="*/ 819150 w 1587500"/>
              <a:gd name="connsiteY0" fmla="*/ 171450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19150 w 1587500"/>
              <a:gd name="connsiteY15" fmla="*/ 171450 h 1162050"/>
              <a:gd name="connsiteX0" fmla="*/ 819150 w 1587500"/>
              <a:gd name="connsiteY0" fmla="*/ 171450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19150 w 1587500"/>
              <a:gd name="connsiteY15" fmla="*/ 171450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202407 h 1183482"/>
              <a:gd name="connsiteX1" fmla="*/ 793750 w 1587500"/>
              <a:gd name="connsiteY1" fmla="*/ 275432 h 1183482"/>
              <a:gd name="connsiteX2" fmla="*/ 749300 w 1587500"/>
              <a:gd name="connsiteY2" fmla="*/ 669132 h 1183482"/>
              <a:gd name="connsiteX3" fmla="*/ 1022350 w 1587500"/>
              <a:gd name="connsiteY3" fmla="*/ 631032 h 1183482"/>
              <a:gd name="connsiteX4" fmla="*/ 1136650 w 1587500"/>
              <a:gd name="connsiteY4" fmla="*/ 631032 h 1183482"/>
              <a:gd name="connsiteX5" fmla="*/ 1308100 w 1587500"/>
              <a:gd name="connsiteY5" fmla="*/ 713582 h 1183482"/>
              <a:gd name="connsiteX6" fmla="*/ 1587500 w 1587500"/>
              <a:gd name="connsiteY6" fmla="*/ 872332 h 1183482"/>
              <a:gd name="connsiteX7" fmla="*/ 1358900 w 1587500"/>
              <a:gd name="connsiteY7" fmla="*/ 1183482 h 1183482"/>
              <a:gd name="connsiteX8" fmla="*/ 1016000 w 1587500"/>
              <a:gd name="connsiteY8" fmla="*/ 986632 h 1183482"/>
              <a:gd name="connsiteX9" fmla="*/ 533400 w 1587500"/>
              <a:gd name="connsiteY9" fmla="*/ 948532 h 1183482"/>
              <a:gd name="connsiteX10" fmla="*/ 393700 w 1587500"/>
              <a:gd name="connsiteY10" fmla="*/ 859632 h 1183482"/>
              <a:gd name="connsiteX11" fmla="*/ 412750 w 1587500"/>
              <a:gd name="connsiteY11" fmla="*/ 650082 h 1183482"/>
              <a:gd name="connsiteX12" fmla="*/ 0 w 1587500"/>
              <a:gd name="connsiteY12" fmla="*/ 510382 h 1183482"/>
              <a:gd name="connsiteX13" fmla="*/ 171450 w 1587500"/>
              <a:gd name="connsiteY13" fmla="*/ 103982 h 1183482"/>
              <a:gd name="connsiteX14" fmla="*/ 200025 w 1587500"/>
              <a:gd name="connsiteY14" fmla="*/ 0 h 1183482"/>
              <a:gd name="connsiteX15" fmla="*/ 847725 w 1587500"/>
              <a:gd name="connsiteY15" fmla="*/ 202407 h 1183482"/>
              <a:gd name="connsiteX0" fmla="*/ 847725 w 1587500"/>
              <a:gd name="connsiteY0" fmla="*/ 202407 h 1183482"/>
              <a:gd name="connsiteX1" fmla="*/ 793750 w 1587500"/>
              <a:gd name="connsiteY1" fmla="*/ 275432 h 1183482"/>
              <a:gd name="connsiteX2" fmla="*/ 749300 w 1587500"/>
              <a:gd name="connsiteY2" fmla="*/ 669132 h 1183482"/>
              <a:gd name="connsiteX3" fmla="*/ 1022350 w 1587500"/>
              <a:gd name="connsiteY3" fmla="*/ 631032 h 1183482"/>
              <a:gd name="connsiteX4" fmla="*/ 1136650 w 1587500"/>
              <a:gd name="connsiteY4" fmla="*/ 631032 h 1183482"/>
              <a:gd name="connsiteX5" fmla="*/ 1308100 w 1587500"/>
              <a:gd name="connsiteY5" fmla="*/ 713582 h 1183482"/>
              <a:gd name="connsiteX6" fmla="*/ 1587500 w 1587500"/>
              <a:gd name="connsiteY6" fmla="*/ 872332 h 1183482"/>
              <a:gd name="connsiteX7" fmla="*/ 1358900 w 1587500"/>
              <a:gd name="connsiteY7" fmla="*/ 1183482 h 1183482"/>
              <a:gd name="connsiteX8" fmla="*/ 1016000 w 1587500"/>
              <a:gd name="connsiteY8" fmla="*/ 986632 h 1183482"/>
              <a:gd name="connsiteX9" fmla="*/ 533400 w 1587500"/>
              <a:gd name="connsiteY9" fmla="*/ 948532 h 1183482"/>
              <a:gd name="connsiteX10" fmla="*/ 393700 w 1587500"/>
              <a:gd name="connsiteY10" fmla="*/ 859632 h 1183482"/>
              <a:gd name="connsiteX11" fmla="*/ 412750 w 1587500"/>
              <a:gd name="connsiteY11" fmla="*/ 650082 h 1183482"/>
              <a:gd name="connsiteX12" fmla="*/ 0 w 1587500"/>
              <a:gd name="connsiteY12" fmla="*/ 510382 h 1183482"/>
              <a:gd name="connsiteX13" fmla="*/ 200025 w 1587500"/>
              <a:gd name="connsiteY13" fmla="*/ 0 h 1183482"/>
              <a:gd name="connsiteX14" fmla="*/ 847725 w 1587500"/>
              <a:gd name="connsiteY14" fmla="*/ 202407 h 1183482"/>
              <a:gd name="connsiteX0" fmla="*/ 847725 w 1587500"/>
              <a:gd name="connsiteY0" fmla="*/ 192882 h 1173957"/>
              <a:gd name="connsiteX1" fmla="*/ 793750 w 1587500"/>
              <a:gd name="connsiteY1" fmla="*/ 265907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47725 w 1587500"/>
              <a:gd name="connsiteY14" fmla="*/ 192882 h 1173957"/>
              <a:gd name="connsiteX0" fmla="*/ 812006 w 1587500"/>
              <a:gd name="connsiteY0" fmla="*/ 154782 h 1173957"/>
              <a:gd name="connsiteX1" fmla="*/ 793750 w 1587500"/>
              <a:gd name="connsiteY1" fmla="*/ 265907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29506 w 1587500"/>
              <a:gd name="connsiteY4" fmla="*/ 638175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29506 w 1587500"/>
              <a:gd name="connsiteY4" fmla="*/ 638175 h 1173957"/>
              <a:gd name="connsiteX5" fmla="*/ 1374775 w 1587500"/>
              <a:gd name="connsiteY5" fmla="*/ 785019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74775 w 1577975"/>
              <a:gd name="connsiteY5" fmla="*/ 785019 h 1173957"/>
              <a:gd name="connsiteX6" fmla="*/ 1577975 w 1577975"/>
              <a:gd name="connsiteY6" fmla="*/ 886619 h 1173957"/>
              <a:gd name="connsiteX7" fmla="*/ 1358900 w 1577975"/>
              <a:gd name="connsiteY7" fmla="*/ 1173957 h 1173957"/>
              <a:gd name="connsiteX8" fmla="*/ 1016000 w 1577975"/>
              <a:gd name="connsiteY8" fmla="*/ 977107 h 1173957"/>
              <a:gd name="connsiteX9" fmla="*/ 533400 w 1577975"/>
              <a:gd name="connsiteY9" fmla="*/ 939007 h 1173957"/>
              <a:gd name="connsiteX10" fmla="*/ 393700 w 1577975"/>
              <a:gd name="connsiteY10" fmla="*/ 850107 h 1173957"/>
              <a:gd name="connsiteX11" fmla="*/ 412750 w 1577975"/>
              <a:gd name="connsiteY11" fmla="*/ 640557 h 1173957"/>
              <a:gd name="connsiteX12" fmla="*/ 0 w 1577975"/>
              <a:gd name="connsiteY12" fmla="*/ 500857 h 1173957"/>
              <a:gd name="connsiteX13" fmla="*/ 202407 w 1577975"/>
              <a:gd name="connsiteY13" fmla="*/ 0 h 1173957"/>
              <a:gd name="connsiteX14" fmla="*/ 812006 w 1577975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577975 w 1577975"/>
              <a:gd name="connsiteY6" fmla="*/ 886619 h 1173957"/>
              <a:gd name="connsiteX7" fmla="*/ 1358900 w 1577975"/>
              <a:gd name="connsiteY7" fmla="*/ 1173957 h 1173957"/>
              <a:gd name="connsiteX8" fmla="*/ 1016000 w 1577975"/>
              <a:gd name="connsiteY8" fmla="*/ 977107 h 1173957"/>
              <a:gd name="connsiteX9" fmla="*/ 533400 w 1577975"/>
              <a:gd name="connsiteY9" fmla="*/ 939007 h 1173957"/>
              <a:gd name="connsiteX10" fmla="*/ 393700 w 1577975"/>
              <a:gd name="connsiteY10" fmla="*/ 850107 h 1173957"/>
              <a:gd name="connsiteX11" fmla="*/ 412750 w 1577975"/>
              <a:gd name="connsiteY11" fmla="*/ 640557 h 1173957"/>
              <a:gd name="connsiteX12" fmla="*/ 0 w 1577975"/>
              <a:gd name="connsiteY12" fmla="*/ 500857 h 1173957"/>
              <a:gd name="connsiteX13" fmla="*/ 202407 w 1577975"/>
              <a:gd name="connsiteY13" fmla="*/ 0 h 1173957"/>
              <a:gd name="connsiteX14" fmla="*/ 812006 w 1577975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473995 w 1577975"/>
              <a:gd name="connsiteY6" fmla="*/ 823913 h 1173957"/>
              <a:gd name="connsiteX7" fmla="*/ 1577975 w 1577975"/>
              <a:gd name="connsiteY7" fmla="*/ 886619 h 1173957"/>
              <a:gd name="connsiteX8" fmla="*/ 1358900 w 1577975"/>
              <a:gd name="connsiteY8" fmla="*/ 1173957 h 1173957"/>
              <a:gd name="connsiteX9" fmla="*/ 1016000 w 1577975"/>
              <a:gd name="connsiteY9" fmla="*/ 977107 h 1173957"/>
              <a:gd name="connsiteX10" fmla="*/ 533400 w 1577975"/>
              <a:gd name="connsiteY10" fmla="*/ 939007 h 1173957"/>
              <a:gd name="connsiteX11" fmla="*/ 393700 w 1577975"/>
              <a:gd name="connsiteY11" fmla="*/ 850107 h 1173957"/>
              <a:gd name="connsiteX12" fmla="*/ 412750 w 1577975"/>
              <a:gd name="connsiteY12" fmla="*/ 640557 h 1173957"/>
              <a:gd name="connsiteX13" fmla="*/ 0 w 1577975"/>
              <a:gd name="connsiteY13" fmla="*/ 500857 h 1173957"/>
              <a:gd name="connsiteX14" fmla="*/ 202407 w 1577975"/>
              <a:gd name="connsiteY14" fmla="*/ 0 h 1173957"/>
              <a:gd name="connsiteX15" fmla="*/ 812006 w 1577975"/>
              <a:gd name="connsiteY15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393033 w 1577975"/>
              <a:gd name="connsiteY6" fmla="*/ 790575 h 1173957"/>
              <a:gd name="connsiteX7" fmla="*/ 1577975 w 1577975"/>
              <a:gd name="connsiteY7" fmla="*/ 886619 h 1173957"/>
              <a:gd name="connsiteX8" fmla="*/ 1358900 w 1577975"/>
              <a:gd name="connsiteY8" fmla="*/ 1173957 h 1173957"/>
              <a:gd name="connsiteX9" fmla="*/ 1016000 w 1577975"/>
              <a:gd name="connsiteY9" fmla="*/ 977107 h 1173957"/>
              <a:gd name="connsiteX10" fmla="*/ 533400 w 1577975"/>
              <a:gd name="connsiteY10" fmla="*/ 939007 h 1173957"/>
              <a:gd name="connsiteX11" fmla="*/ 393700 w 1577975"/>
              <a:gd name="connsiteY11" fmla="*/ 850107 h 1173957"/>
              <a:gd name="connsiteX12" fmla="*/ 412750 w 1577975"/>
              <a:gd name="connsiteY12" fmla="*/ 640557 h 1173957"/>
              <a:gd name="connsiteX13" fmla="*/ 0 w 1577975"/>
              <a:gd name="connsiteY13" fmla="*/ 500857 h 1173957"/>
              <a:gd name="connsiteX14" fmla="*/ 202407 w 1577975"/>
              <a:gd name="connsiteY14" fmla="*/ 0 h 1173957"/>
              <a:gd name="connsiteX15" fmla="*/ 812006 w 1577975"/>
              <a:gd name="connsiteY15" fmla="*/ 154782 h 1173957"/>
              <a:gd name="connsiteX0" fmla="*/ 792956 w 1558925"/>
              <a:gd name="connsiteY0" fmla="*/ 154782 h 1173957"/>
              <a:gd name="connsiteX1" fmla="*/ 724694 w 1558925"/>
              <a:gd name="connsiteY1" fmla="*/ 261144 h 1173957"/>
              <a:gd name="connsiteX2" fmla="*/ 706437 w 1558925"/>
              <a:gd name="connsiteY2" fmla="*/ 683420 h 1173957"/>
              <a:gd name="connsiteX3" fmla="*/ 993775 w 1558925"/>
              <a:gd name="connsiteY3" fmla="*/ 633413 h 1173957"/>
              <a:gd name="connsiteX4" fmla="*/ 1110456 w 1558925"/>
              <a:gd name="connsiteY4" fmla="*/ 638175 h 1173957"/>
              <a:gd name="connsiteX5" fmla="*/ 1310481 w 1558925"/>
              <a:gd name="connsiteY5" fmla="*/ 737394 h 1173957"/>
              <a:gd name="connsiteX6" fmla="*/ 1373983 w 1558925"/>
              <a:gd name="connsiteY6" fmla="*/ 790575 h 1173957"/>
              <a:gd name="connsiteX7" fmla="*/ 1558925 w 1558925"/>
              <a:gd name="connsiteY7" fmla="*/ 886619 h 1173957"/>
              <a:gd name="connsiteX8" fmla="*/ 1339850 w 1558925"/>
              <a:gd name="connsiteY8" fmla="*/ 1173957 h 1173957"/>
              <a:gd name="connsiteX9" fmla="*/ 996950 w 1558925"/>
              <a:gd name="connsiteY9" fmla="*/ 977107 h 1173957"/>
              <a:gd name="connsiteX10" fmla="*/ 514350 w 1558925"/>
              <a:gd name="connsiteY10" fmla="*/ 939007 h 1173957"/>
              <a:gd name="connsiteX11" fmla="*/ 374650 w 1558925"/>
              <a:gd name="connsiteY11" fmla="*/ 850107 h 1173957"/>
              <a:gd name="connsiteX12" fmla="*/ 393700 w 1558925"/>
              <a:gd name="connsiteY12" fmla="*/ 640557 h 1173957"/>
              <a:gd name="connsiteX13" fmla="*/ 0 w 1558925"/>
              <a:gd name="connsiteY13" fmla="*/ 472282 h 1173957"/>
              <a:gd name="connsiteX14" fmla="*/ 183357 w 1558925"/>
              <a:gd name="connsiteY14" fmla="*/ 0 h 1173957"/>
              <a:gd name="connsiteX15" fmla="*/ 792956 w 1558925"/>
              <a:gd name="connsiteY15" fmla="*/ 154782 h 1173957"/>
              <a:gd name="connsiteX0" fmla="*/ 792956 w 1558925"/>
              <a:gd name="connsiteY0" fmla="*/ 154782 h 1173957"/>
              <a:gd name="connsiteX1" fmla="*/ 724694 w 1558925"/>
              <a:gd name="connsiteY1" fmla="*/ 261144 h 1173957"/>
              <a:gd name="connsiteX2" fmla="*/ 706437 w 1558925"/>
              <a:gd name="connsiteY2" fmla="*/ 683420 h 1173957"/>
              <a:gd name="connsiteX3" fmla="*/ 993775 w 1558925"/>
              <a:gd name="connsiteY3" fmla="*/ 633413 h 1173957"/>
              <a:gd name="connsiteX4" fmla="*/ 1110456 w 1558925"/>
              <a:gd name="connsiteY4" fmla="*/ 638175 h 1173957"/>
              <a:gd name="connsiteX5" fmla="*/ 1310481 w 1558925"/>
              <a:gd name="connsiteY5" fmla="*/ 737394 h 1173957"/>
              <a:gd name="connsiteX6" fmla="*/ 1373983 w 1558925"/>
              <a:gd name="connsiteY6" fmla="*/ 790575 h 1173957"/>
              <a:gd name="connsiteX7" fmla="*/ 1558925 w 1558925"/>
              <a:gd name="connsiteY7" fmla="*/ 886619 h 1173957"/>
              <a:gd name="connsiteX8" fmla="*/ 1339850 w 1558925"/>
              <a:gd name="connsiteY8" fmla="*/ 1173957 h 1173957"/>
              <a:gd name="connsiteX9" fmla="*/ 996950 w 1558925"/>
              <a:gd name="connsiteY9" fmla="*/ 977107 h 1173957"/>
              <a:gd name="connsiteX10" fmla="*/ 514350 w 1558925"/>
              <a:gd name="connsiteY10" fmla="*/ 939007 h 1173957"/>
              <a:gd name="connsiteX11" fmla="*/ 374650 w 1558925"/>
              <a:gd name="connsiteY11" fmla="*/ 850107 h 1173957"/>
              <a:gd name="connsiteX12" fmla="*/ 412750 w 1558925"/>
              <a:gd name="connsiteY12" fmla="*/ 616745 h 1173957"/>
              <a:gd name="connsiteX13" fmla="*/ 0 w 1558925"/>
              <a:gd name="connsiteY13" fmla="*/ 472282 h 1173957"/>
              <a:gd name="connsiteX14" fmla="*/ 183357 w 1558925"/>
              <a:gd name="connsiteY14" fmla="*/ 0 h 1173957"/>
              <a:gd name="connsiteX15" fmla="*/ 792956 w 1558925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39007 h 1173957"/>
              <a:gd name="connsiteX11" fmla="*/ 369887 w 1554162"/>
              <a:gd name="connsiteY11" fmla="*/ 850107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39007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10432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39007 h 1173957"/>
              <a:gd name="connsiteX10" fmla="*/ 509587 w 1554162"/>
              <a:gd name="connsiteY10" fmla="*/ 910432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40620"/>
              <a:gd name="connsiteX1" fmla="*/ 719931 w 1554162"/>
              <a:gd name="connsiteY1" fmla="*/ 261144 h 1140620"/>
              <a:gd name="connsiteX2" fmla="*/ 701674 w 1554162"/>
              <a:gd name="connsiteY2" fmla="*/ 683420 h 1140620"/>
              <a:gd name="connsiteX3" fmla="*/ 989012 w 1554162"/>
              <a:gd name="connsiteY3" fmla="*/ 633413 h 1140620"/>
              <a:gd name="connsiteX4" fmla="*/ 1105693 w 1554162"/>
              <a:gd name="connsiteY4" fmla="*/ 638175 h 1140620"/>
              <a:gd name="connsiteX5" fmla="*/ 1305718 w 1554162"/>
              <a:gd name="connsiteY5" fmla="*/ 737394 h 1140620"/>
              <a:gd name="connsiteX6" fmla="*/ 1369220 w 1554162"/>
              <a:gd name="connsiteY6" fmla="*/ 790575 h 1140620"/>
              <a:gd name="connsiteX7" fmla="*/ 1554162 w 1554162"/>
              <a:gd name="connsiteY7" fmla="*/ 886619 h 1140620"/>
              <a:gd name="connsiteX8" fmla="*/ 1356519 w 1554162"/>
              <a:gd name="connsiteY8" fmla="*/ 1140620 h 1140620"/>
              <a:gd name="connsiteX9" fmla="*/ 992187 w 1554162"/>
              <a:gd name="connsiteY9" fmla="*/ 939007 h 1140620"/>
              <a:gd name="connsiteX10" fmla="*/ 509587 w 1554162"/>
              <a:gd name="connsiteY10" fmla="*/ 910432 h 1140620"/>
              <a:gd name="connsiteX11" fmla="*/ 396080 w 1554162"/>
              <a:gd name="connsiteY11" fmla="*/ 845345 h 1140620"/>
              <a:gd name="connsiteX12" fmla="*/ 407987 w 1554162"/>
              <a:gd name="connsiteY12" fmla="*/ 616745 h 1140620"/>
              <a:gd name="connsiteX13" fmla="*/ 0 w 1554162"/>
              <a:gd name="connsiteY13" fmla="*/ 455613 h 1140620"/>
              <a:gd name="connsiteX14" fmla="*/ 178594 w 1554162"/>
              <a:gd name="connsiteY14" fmla="*/ 0 h 1140620"/>
              <a:gd name="connsiteX15" fmla="*/ 788193 w 1554162"/>
              <a:gd name="connsiteY15" fmla="*/ 154782 h 114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54162" h="1140620">
                <a:moveTo>
                  <a:pt x="788193" y="154782"/>
                </a:moveTo>
                <a:lnTo>
                  <a:pt x="719931" y="261144"/>
                </a:lnTo>
                <a:lnTo>
                  <a:pt x="701674" y="683420"/>
                </a:lnTo>
                <a:lnTo>
                  <a:pt x="989012" y="633413"/>
                </a:lnTo>
                <a:lnTo>
                  <a:pt x="1105693" y="638175"/>
                </a:lnTo>
                <a:lnTo>
                  <a:pt x="1305718" y="737394"/>
                </a:lnTo>
                <a:lnTo>
                  <a:pt x="1369220" y="790575"/>
                </a:lnTo>
                <a:lnTo>
                  <a:pt x="1554162" y="886619"/>
                </a:lnTo>
                <a:lnTo>
                  <a:pt x="1356519" y="1140620"/>
                </a:lnTo>
                <a:lnTo>
                  <a:pt x="992187" y="939007"/>
                </a:lnTo>
                <a:lnTo>
                  <a:pt x="509587" y="910432"/>
                </a:lnTo>
                <a:lnTo>
                  <a:pt x="396080" y="845345"/>
                </a:lnTo>
                <a:lnTo>
                  <a:pt x="407987" y="616745"/>
                </a:lnTo>
                <a:lnTo>
                  <a:pt x="0" y="455613"/>
                </a:lnTo>
                <a:lnTo>
                  <a:pt x="178594" y="0"/>
                </a:lnTo>
                <a:lnTo>
                  <a:pt x="788193" y="154782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Puolivapaa piirto 9"/>
          <p:cNvSpPr/>
          <p:nvPr/>
        </p:nvSpPr>
        <p:spPr>
          <a:xfrm>
            <a:off x="2379665" y="4711701"/>
            <a:ext cx="801687" cy="803275"/>
          </a:xfrm>
          <a:custGeom>
            <a:avLst/>
            <a:gdLst>
              <a:gd name="connsiteX0" fmla="*/ 814387 w 814387"/>
              <a:gd name="connsiteY0" fmla="*/ 223838 h 828675"/>
              <a:gd name="connsiteX1" fmla="*/ 814387 w 814387"/>
              <a:gd name="connsiteY1" fmla="*/ 223838 h 828675"/>
              <a:gd name="connsiteX2" fmla="*/ 347662 w 814387"/>
              <a:gd name="connsiteY2" fmla="*/ 795338 h 828675"/>
              <a:gd name="connsiteX3" fmla="*/ 157162 w 814387"/>
              <a:gd name="connsiteY3" fmla="*/ 828675 h 828675"/>
              <a:gd name="connsiteX4" fmla="*/ 0 w 814387"/>
              <a:gd name="connsiteY4" fmla="*/ 0 h 828675"/>
              <a:gd name="connsiteX5" fmla="*/ 476250 w 814387"/>
              <a:gd name="connsiteY5" fmla="*/ 33338 h 828675"/>
              <a:gd name="connsiteX6" fmla="*/ 814387 w 814387"/>
              <a:gd name="connsiteY6" fmla="*/ 223838 h 828675"/>
              <a:gd name="connsiteX0" fmla="*/ 788987 w 788987"/>
              <a:gd name="connsiteY0" fmla="*/ 230188 h 835025"/>
              <a:gd name="connsiteX1" fmla="*/ 788987 w 788987"/>
              <a:gd name="connsiteY1" fmla="*/ 230188 h 835025"/>
              <a:gd name="connsiteX2" fmla="*/ 322262 w 788987"/>
              <a:gd name="connsiteY2" fmla="*/ 801688 h 835025"/>
              <a:gd name="connsiteX3" fmla="*/ 131762 w 788987"/>
              <a:gd name="connsiteY3" fmla="*/ 835025 h 835025"/>
              <a:gd name="connsiteX4" fmla="*/ 0 w 788987"/>
              <a:gd name="connsiteY4" fmla="*/ 0 h 835025"/>
              <a:gd name="connsiteX5" fmla="*/ 450850 w 788987"/>
              <a:gd name="connsiteY5" fmla="*/ 39688 h 835025"/>
              <a:gd name="connsiteX6" fmla="*/ 788987 w 788987"/>
              <a:gd name="connsiteY6" fmla="*/ 230188 h 835025"/>
              <a:gd name="connsiteX0" fmla="*/ 788987 w 788987"/>
              <a:gd name="connsiteY0" fmla="*/ 230188 h 809625"/>
              <a:gd name="connsiteX1" fmla="*/ 788987 w 788987"/>
              <a:gd name="connsiteY1" fmla="*/ 230188 h 809625"/>
              <a:gd name="connsiteX2" fmla="*/ 322262 w 788987"/>
              <a:gd name="connsiteY2" fmla="*/ 801688 h 809625"/>
              <a:gd name="connsiteX3" fmla="*/ 141287 w 788987"/>
              <a:gd name="connsiteY3" fmla="*/ 809625 h 809625"/>
              <a:gd name="connsiteX4" fmla="*/ 0 w 788987"/>
              <a:gd name="connsiteY4" fmla="*/ 0 h 809625"/>
              <a:gd name="connsiteX5" fmla="*/ 450850 w 788987"/>
              <a:gd name="connsiteY5" fmla="*/ 39688 h 809625"/>
              <a:gd name="connsiteX6" fmla="*/ 788987 w 788987"/>
              <a:gd name="connsiteY6" fmla="*/ 230188 h 809625"/>
              <a:gd name="connsiteX0" fmla="*/ 788987 w 788987"/>
              <a:gd name="connsiteY0" fmla="*/ 230188 h 809625"/>
              <a:gd name="connsiteX1" fmla="*/ 788987 w 788987"/>
              <a:gd name="connsiteY1" fmla="*/ 230188 h 809625"/>
              <a:gd name="connsiteX2" fmla="*/ 347662 w 788987"/>
              <a:gd name="connsiteY2" fmla="*/ 766763 h 809625"/>
              <a:gd name="connsiteX3" fmla="*/ 141287 w 788987"/>
              <a:gd name="connsiteY3" fmla="*/ 809625 h 809625"/>
              <a:gd name="connsiteX4" fmla="*/ 0 w 788987"/>
              <a:gd name="connsiteY4" fmla="*/ 0 h 809625"/>
              <a:gd name="connsiteX5" fmla="*/ 450850 w 788987"/>
              <a:gd name="connsiteY5" fmla="*/ 39688 h 809625"/>
              <a:gd name="connsiteX6" fmla="*/ 788987 w 788987"/>
              <a:gd name="connsiteY6" fmla="*/ 230188 h 809625"/>
              <a:gd name="connsiteX0" fmla="*/ 788987 w 788987"/>
              <a:gd name="connsiteY0" fmla="*/ 230188 h 796925"/>
              <a:gd name="connsiteX1" fmla="*/ 788987 w 788987"/>
              <a:gd name="connsiteY1" fmla="*/ 230188 h 796925"/>
              <a:gd name="connsiteX2" fmla="*/ 347662 w 788987"/>
              <a:gd name="connsiteY2" fmla="*/ 766763 h 796925"/>
              <a:gd name="connsiteX3" fmla="*/ 147637 w 788987"/>
              <a:gd name="connsiteY3" fmla="*/ 796925 h 796925"/>
              <a:gd name="connsiteX4" fmla="*/ 0 w 788987"/>
              <a:gd name="connsiteY4" fmla="*/ 0 h 796925"/>
              <a:gd name="connsiteX5" fmla="*/ 450850 w 788987"/>
              <a:gd name="connsiteY5" fmla="*/ 39688 h 796925"/>
              <a:gd name="connsiteX6" fmla="*/ 788987 w 788987"/>
              <a:gd name="connsiteY6" fmla="*/ 230188 h 796925"/>
              <a:gd name="connsiteX0" fmla="*/ 801687 w 801687"/>
              <a:gd name="connsiteY0" fmla="*/ 236538 h 803275"/>
              <a:gd name="connsiteX1" fmla="*/ 801687 w 801687"/>
              <a:gd name="connsiteY1" fmla="*/ 236538 h 803275"/>
              <a:gd name="connsiteX2" fmla="*/ 360362 w 801687"/>
              <a:gd name="connsiteY2" fmla="*/ 773113 h 803275"/>
              <a:gd name="connsiteX3" fmla="*/ 160337 w 801687"/>
              <a:gd name="connsiteY3" fmla="*/ 803275 h 803275"/>
              <a:gd name="connsiteX4" fmla="*/ 0 w 801687"/>
              <a:gd name="connsiteY4" fmla="*/ 0 h 803275"/>
              <a:gd name="connsiteX5" fmla="*/ 463550 w 801687"/>
              <a:gd name="connsiteY5" fmla="*/ 46038 h 803275"/>
              <a:gd name="connsiteX6" fmla="*/ 801687 w 801687"/>
              <a:gd name="connsiteY6" fmla="*/ 236538 h 803275"/>
              <a:gd name="connsiteX0" fmla="*/ 801687 w 801687"/>
              <a:gd name="connsiteY0" fmla="*/ 236538 h 803275"/>
              <a:gd name="connsiteX1" fmla="*/ 801687 w 801687"/>
              <a:gd name="connsiteY1" fmla="*/ 236538 h 803275"/>
              <a:gd name="connsiteX2" fmla="*/ 360362 w 801687"/>
              <a:gd name="connsiteY2" fmla="*/ 773113 h 803275"/>
              <a:gd name="connsiteX3" fmla="*/ 160337 w 801687"/>
              <a:gd name="connsiteY3" fmla="*/ 803275 h 803275"/>
              <a:gd name="connsiteX4" fmla="*/ 0 w 801687"/>
              <a:gd name="connsiteY4" fmla="*/ 0 h 803275"/>
              <a:gd name="connsiteX5" fmla="*/ 463550 w 801687"/>
              <a:gd name="connsiteY5" fmla="*/ 33338 h 803275"/>
              <a:gd name="connsiteX6" fmla="*/ 801687 w 801687"/>
              <a:gd name="connsiteY6" fmla="*/ 236538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1687" h="803275">
                <a:moveTo>
                  <a:pt x="801687" y="236538"/>
                </a:moveTo>
                <a:lnTo>
                  <a:pt x="801687" y="236538"/>
                </a:lnTo>
                <a:lnTo>
                  <a:pt x="360362" y="773113"/>
                </a:lnTo>
                <a:lnTo>
                  <a:pt x="160337" y="803275"/>
                </a:lnTo>
                <a:lnTo>
                  <a:pt x="0" y="0"/>
                </a:lnTo>
                <a:lnTo>
                  <a:pt x="463550" y="33338"/>
                </a:lnTo>
                <a:lnTo>
                  <a:pt x="801687" y="236538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Puolivapaa piirto 13"/>
          <p:cNvSpPr/>
          <p:nvPr/>
        </p:nvSpPr>
        <p:spPr>
          <a:xfrm>
            <a:off x="2806701" y="4702969"/>
            <a:ext cx="1114425" cy="1685131"/>
          </a:xfrm>
          <a:custGeom>
            <a:avLst/>
            <a:gdLst>
              <a:gd name="connsiteX0" fmla="*/ 990600 w 1181100"/>
              <a:gd name="connsiteY0" fmla="*/ 50800 h 1701800"/>
              <a:gd name="connsiteX1" fmla="*/ 990600 w 1181100"/>
              <a:gd name="connsiteY1" fmla="*/ 50800 h 1701800"/>
              <a:gd name="connsiteX2" fmla="*/ 1181100 w 1181100"/>
              <a:gd name="connsiteY2" fmla="*/ 285750 h 1701800"/>
              <a:gd name="connsiteX3" fmla="*/ 1054100 w 1181100"/>
              <a:gd name="connsiteY3" fmla="*/ 704850 h 1701800"/>
              <a:gd name="connsiteX4" fmla="*/ 755650 w 1181100"/>
              <a:gd name="connsiteY4" fmla="*/ 1022350 h 1701800"/>
              <a:gd name="connsiteX5" fmla="*/ 711200 w 1181100"/>
              <a:gd name="connsiteY5" fmla="*/ 1073150 h 1701800"/>
              <a:gd name="connsiteX6" fmla="*/ 381000 w 1181100"/>
              <a:gd name="connsiteY6" fmla="*/ 1701800 h 1701800"/>
              <a:gd name="connsiteX7" fmla="*/ 95250 w 1181100"/>
              <a:gd name="connsiteY7" fmla="*/ 1555750 h 1701800"/>
              <a:gd name="connsiteX8" fmla="*/ 0 w 1181100"/>
              <a:gd name="connsiteY8" fmla="*/ 1320800 h 1701800"/>
              <a:gd name="connsiteX9" fmla="*/ 38100 w 1181100"/>
              <a:gd name="connsiteY9" fmla="*/ 1047750 h 1701800"/>
              <a:gd name="connsiteX10" fmla="*/ 127000 w 1181100"/>
              <a:gd name="connsiteY10" fmla="*/ 844550 h 1701800"/>
              <a:gd name="connsiteX11" fmla="*/ 749300 w 1181100"/>
              <a:gd name="connsiteY11" fmla="*/ 0 h 1701800"/>
              <a:gd name="connsiteX12" fmla="*/ 990600 w 1181100"/>
              <a:gd name="connsiteY12" fmla="*/ 50800 h 1701800"/>
              <a:gd name="connsiteX0" fmla="*/ 990600 w 1181100"/>
              <a:gd name="connsiteY0" fmla="*/ 82647 h 1733647"/>
              <a:gd name="connsiteX1" fmla="*/ 990600 w 1181100"/>
              <a:gd name="connsiteY1" fmla="*/ 82647 h 1733647"/>
              <a:gd name="connsiteX2" fmla="*/ 1181100 w 1181100"/>
              <a:gd name="connsiteY2" fmla="*/ 317597 h 1733647"/>
              <a:gd name="connsiteX3" fmla="*/ 1054100 w 1181100"/>
              <a:gd name="connsiteY3" fmla="*/ 736697 h 1733647"/>
              <a:gd name="connsiteX4" fmla="*/ 755650 w 1181100"/>
              <a:gd name="connsiteY4" fmla="*/ 1054197 h 1733647"/>
              <a:gd name="connsiteX5" fmla="*/ 711200 w 1181100"/>
              <a:gd name="connsiteY5" fmla="*/ 1104997 h 1733647"/>
              <a:gd name="connsiteX6" fmla="*/ 381000 w 1181100"/>
              <a:gd name="connsiteY6" fmla="*/ 1733647 h 1733647"/>
              <a:gd name="connsiteX7" fmla="*/ 95250 w 1181100"/>
              <a:gd name="connsiteY7" fmla="*/ 1587597 h 1733647"/>
              <a:gd name="connsiteX8" fmla="*/ 0 w 1181100"/>
              <a:gd name="connsiteY8" fmla="*/ 1352647 h 1733647"/>
              <a:gd name="connsiteX9" fmla="*/ 38100 w 1181100"/>
              <a:gd name="connsiteY9" fmla="*/ 1079597 h 1733647"/>
              <a:gd name="connsiteX10" fmla="*/ 127000 w 1181100"/>
              <a:gd name="connsiteY10" fmla="*/ 876397 h 1733647"/>
              <a:gd name="connsiteX11" fmla="*/ 777061 w 1181100"/>
              <a:gd name="connsiteY11" fmla="*/ 0 h 1733647"/>
              <a:gd name="connsiteX12" fmla="*/ 990600 w 1181100"/>
              <a:gd name="connsiteY12" fmla="*/ 82647 h 1733647"/>
              <a:gd name="connsiteX0" fmla="*/ 1046122 w 1181100"/>
              <a:gd name="connsiteY0" fmla="*/ 53249 h 1733647"/>
              <a:gd name="connsiteX1" fmla="*/ 990600 w 1181100"/>
              <a:gd name="connsiteY1" fmla="*/ 82647 h 1733647"/>
              <a:gd name="connsiteX2" fmla="*/ 1181100 w 1181100"/>
              <a:gd name="connsiteY2" fmla="*/ 317597 h 1733647"/>
              <a:gd name="connsiteX3" fmla="*/ 1054100 w 1181100"/>
              <a:gd name="connsiteY3" fmla="*/ 736697 h 1733647"/>
              <a:gd name="connsiteX4" fmla="*/ 755650 w 1181100"/>
              <a:gd name="connsiteY4" fmla="*/ 1054197 h 1733647"/>
              <a:gd name="connsiteX5" fmla="*/ 711200 w 1181100"/>
              <a:gd name="connsiteY5" fmla="*/ 1104997 h 1733647"/>
              <a:gd name="connsiteX6" fmla="*/ 381000 w 1181100"/>
              <a:gd name="connsiteY6" fmla="*/ 1733647 h 1733647"/>
              <a:gd name="connsiteX7" fmla="*/ 95250 w 1181100"/>
              <a:gd name="connsiteY7" fmla="*/ 1587597 h 1733647"/>
              <a:gd name="connsiteX8" fmla="*/ 0 w 1181100"/>
              <a:gd name="connsiteY8" fmla="*/ 1352647 h 1733647"/>
              <a:gd name="connsiteX9" fmla="*/ 38100 w 1181100"/>
              <a:gd name="connsiteY9" fmla="*/ 1079597 h 1733647"/>
              <a:gd name="connsiteX10" fmla="*/ 127000 w 1181100"/>
              <a:gd name="connsiteY10" fmla="*/ 876397 h 1733647"/>
              <a:gd name="connsiteX11" fmla="*/ 777061 w 1181100"/>
              <a:gd name="connsiteY11" fmla="*/ 0 h 1733647"/>
              <a:gd name="connsiteX12" fmla="*/ 1046122 w 1181100"/>
              <a:gd name="connsiteY12" fmla="*/ 53249 h 1733647"/>
              <a:gd name="connsiteX0" fmla="*/ 1046122 w 1181100"/>
              <a:gd name="connsiteY0" fmla="*/ 53249 h 1733647"/>
              <a:gd name="connsiteX1" fmla="*/ 1181100 w 1181100"/>
              <a:gd name="connsiteY1" fmla="*/ 317597 h 1733647"/>
              <a:gd name="connsiteX2" fmla="*/ 1054100 w 1181100"/>
              <a:gd name="connsiteY2" fmla="*/ 736697 h 1733647"/>
              <a:gd name="connsiteX3" fmla="*/ 755650 w 1181100"/>
              <a:gd name="connsiteY3" fmla="*/ 1054197 h 1733647"/>
              <a:gd name="connsiteX4" fmla="*/ 711200 w 1181100"/>
              <a:gd name="connsiteY4" fmla="*/ 1104997 h 1733647"/>
              <a:gd name="connsiteX5" fmla="*/ 381000 w 1181100"/>
              <a:gd name="connsiteY5" fmla="*/ 1733647 h 1733647"/>
              <a:gd name="connsiteX6" fmla="*/ 95250 w 1181100"/>
              <a:gd name="connsiteY6" fmla="*/ 1587597 h 1733647"/>
              <a:gd name="connsiteX7" fmla="*/ 0 w 1181100"/>
              <a:gd name="connsiteY7" fmla="*/ 1352647 h 1733647"/>
              <a:gd name="connsiteX8" fmla="*/ 38100 w 1181100"/>
              <a:gd name="connsiteY8" fmla="*/ 1079597 h 1733647"/>
              <a:gd name="connsiteX9" fmla="*/ 127000 w 1181100"/>
              <a:gd name="connsiteY9" fmla="*/ 876397 h 1733647"/>
              <a:gd name="connsiteX10" fmla="*/ 777061 w 1181100"/>
              <a:gd name="connsiteY10" fmla="*/ 0 h 1733647"/>
              <a:gd name="connsiteX11" fmla="*/ 1046122 w 1181100"/>
              <a:gd name="connsiteY11" fmla="*/ 53249 h 173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100" h="1733647">
                <a:moveTo>
                  <a:pt x="1046122" y="53249"/>
                </a:moveTo>
                <a:lnTo>
                  <a:pt x="1181100" y="317597"/>
                </a:lnTo>
                <a:lnTo>
                  <a:pt x="1054100" y="736697"/>
                </a:lnTo>
                <a:lnTo>
                  <a:pt x="755650" y="1054197"/>
                </a:lnTo>
                <a:lnTo>
                  <a:pt x="711200" y="1104997"/>
                </a:lnTo>
                <a:lnTo>
                  <a:pt x="381000" y="1733647"/>
                </a:lnTo>
                <a:lnTo>
                  <a:pt x="95250" y="1587597"/>
                </a:lnTo>
                <a:lnTo>
                  <a:pt x="0" y="1352647"/>
                </a:lnTo>
                <a:lnTo>
                  <a:pt x="38100" y="1079597"/>
                </a:lnTo>
                <a:lnTo>
                  <a:pt x="127000" y="876397"/>
                </a:lnTo>
                <a:lnTo>
                  <a:pt x="777061" y="0"/>
                </a:lnTo>
                <a:lnTo>
                  <a:pt x="1046122" y="53249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Puolivapaa piirto 45"/>
          <p:cNvSpPr/>
          <p:nvPr/>
        </p:nvSpPr>
        <p:spPr>
          <a:xfrm>
            <a:off x="4181475" y="3124202"/>
            <a:ext cx="1676400" cy="1857375"/>
          </a:xfrm>
          <a:custGeom>
            <a:avLst/>
            <a:gdLst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71500 w 1676400"/>
              <a:gd name="connsiteY3" fmla="*/ 1295400 h 1857375"/>
              <a:gd name="connsiteX4" fmla="*/ 704850 w 1676400"/>
              <a:gd name="connsiteY4" fmla="*/ 1171575 h 1857375"/>
              <a:gd name="connsiteX5" fmla="*/ 533400 w 1676400"/>
              <a:gd name="connsiteY5" fmla="*/ 1000125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71500 w 1676400"/>
              <a:gd name="connsiteY3" fmla="*/ 1295400 h 1857375"/>
              <a:gd name="connsiteX4" fmla="*/ 704850 w 1676400"/>
              <a:gd name="connsiteY4" fmla="*/ 1171575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71500 w 1676400"/>
              <a:gd name="connsiteY3" fmla="*/ 1295400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31019 w 1676400"/>
              <a:gd name="connsiteY3" fmla="*/ 1273969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59569 w 1676400"/>
              <a:gd name="connsiteY2" fmla="*/ 1135856 h 1857375"/>
              <a:gd name="connsiteX3" fmla="*/ 531019 w 1676400"/>
              <a:gd name="connsiteY3" fmla="*/ 1273969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59569 w 1676400"/>
              <a:gd name="connsiteY2" fmla="*/ 1135856 h 1857375"/>
              <a:gd name="connsiteX3" fmla="*/ 514350 w 1676400"/>
              <a:gd name="connsiteY3" fmla="*/ 1293019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6400" h="1857375">
                <a:moveTo>
                  <a:pt x="0" y="1857375"/>
                </a:moveTo>
                <a:lnTo>
                  <a:pt x="123825" y="1457325"/>
                </a:lnTo>
                <a:lnTo>
                  <a:pt x="359569" y="1135856"/>
                </a:lnTo>
                <a:lnTo>
                  <a:pt x="514350" y="1293019"/>
                </a:lnTo>
                <a:lnTo>
                  <a:pt x="797719" y="1014412"/>
                </a:lnTo>
                <a:lnTo>
                  <a:pt x="681038" y="862013"/>
                </a:lnTo>
                <a:lnTo>
                  <a:pt x="1581150" y="0"/>
                </a:lnTo>
                <a:lnTo>
                  <a:pt x="1676400" y="28575"/>
                </a:lnTo>
                <a:lnTo>
                  <a:pt x="1638300" y="228600"/>
                </a:lnTo>
                <a:lnTo>
                  <a:pt x="0" y="1857375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Puolivapaa piirto 43"/>
          <p:cNvSpPr/>
          <p:nvPr/>
        </p:nvSpPr>
        <p:spPr>
          <a:xfrm>
            <a:off x="3371850" y="1981201"/>
            <a:ext cx="1171575" cy="927100"/>
          </a:xfrm>
          <a:custGeom>
            <a:avLst/>
            <a:gdLst>
              <a:gd name="connsiteX0" fmla="*/ 755650 w 1123950"/>
              <a:gd name="connsiteY0" fmla="*/ 812800 h 857250"/>
              <a:gd name="connsiteX1" fmla="*/ 755650 w 1123950"/>
              <a:gd name="connsiteY1" fmla="*/ 812800 h 857250"/>
              <a:gd name="connsiteX2" fmla="*/ 1123950 w 1123950"/>
              <a:gd name="connsiteY2" fmla="*/ 304800 h 857250"/>
              <a:gd name="connsiteX3" fmla="*/ 977900 w 1123950"/>
              <a:gd name="connsiteY3" fmla="*/ 215900 h 857250"/>
              <a:gd name="connsiteX4" fmla="*/ 0 w 1123950"/>
              <a:gd name="connsiteY4" fmla="*/ 0 h 857250"/>
              <a:gd name="connsiteX5" fmla="*/ 6350 w 1123950"/>
              <a:gd name="connsiteY5" fmla="*/ 203200 h 857250"/>
              <a:gd name="connsiteX6" fmla="*/ 273050 w 1123950"/>
              <a:gd name="connsiteY6" fmla="*/ 463550 h 857250"/>
              <a:gd name="connsiteX7" fmla="*/ 323850 w 1123950"/>
              <a:gd name="connsiteY7" fmla="*/ 711200 h 857250"/>
              <a:gd name="connsiteX8" fmla="*/ 476250 w 1123950"/>
              <a:gd name="connsiteY8" fmla="*/ 857250 h 857250"/>
              <a:gd name="connsiteX9" fmla="*/ 755650 w 1123950"/>
              <a:gd name="connsiteY9" fmla="*/ 812800 h 857250"/>
              <a:gd name="connsiteX0" fmla="*/ 755650 w 1174750"/>
              <a:gd name="connsiteY0" fmla="*/ 812800 h 857250"/>
              <a:gd name="connsiteX1" fmla="*/ 755650 w 1174750"/>
              <a:gd name="connsiteY1" fmla="*/ 8128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9" fmla="*/ 755650 w 1174750"/>
              <a:gd name="connsiteY9" fmla="*/ 812800 h 857250"/>
              <a:gd name="connsiteX0" fmla="*/ 781050 w 1174750"/>
              <a:gd name="connsiteY0" fmla="*/ 781050 h 857250"/>
              <a:gd name="connsiteX1" fmla="*/ 755650 w 1174750"/>
              <a:gd name="connsiteY1" fmla="*/ 8128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9" fmla="*/ 781050 w 1174750"/>
              <a:gd name="connsiteY9" fmla="*/ 781050 h 857250"/>
              <a:gd name="connsiteX0" fmla="*/ 476250 w 1174750"/>
              <a:gd name="connsiteY0" fmla="*/ 857250 h 857250"/>
              <a:gd name="connsiteX1" fmla="*/ 755650 w 1174750"/>
              <a:gd name="connsiteY1" fmla="*/ 8128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0" fmla="*/ 476250 w 1174750"/>
              <a:gd name="connsiteY0" fmla="*/ 857250 h 857250"/>
              <a:gd name="connsiteX1" fmla="*/ 787400 w 1174750"/>
              <a:gd name="connsiteY1" fmla="*/ 7620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0" fmla="*/ 476250 w 1174750"/>
              <a:gd name="connsiteY0" fmla="*/ 857250 h 857250"/>
              <a:gd name="connsiteX1" fmla="*/ 787400 w 1174750"/>
              <a:gd name="connsiteY1" fmla="*/ 762000 h 857250"/>
              <a:gd name="connsiteX2" fmla="*/ 1174750 w 1174750"/>
              <a:gd name="connsiteY2" fmla="*/ 260350 h 857250"/>
              <a:gd name="connsiteX3" fmla="*/ 679450 w 1174750"/>
              <a:gd name="connsiteY3" fmla="*/ 88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0" fmla="*/ 469900 w 1168400"/>
              <a:gd name="connsiteY0" fmla="*/ 927100 h 927100"/>
              <a:gd name="connsiteX1" fmla="*/ 781050 w 1168400"/>
              <a:gd name="connsiteY1" fmla="*/ 831850 h 927100"/>
              <a:gd name="connsiteX2" fmla="*/ 1168400 w 1168400"/>
              <a:gd name="connsiteY2" fmla="*/ 330200 h 927100"/>
              <a:gd name="connsiteX3" fmla="*/ 673100 w 1168400"/>
              <a:gd name="connsiteY3" fmla="*/ 158750 h 927100"/>
              <a:gd name="connsiteX4" fmla="*/ 19050 w 1168400"/>
              <a:gd name="connsiteY4" fmla="*/ 0 h 927100"/>
              <a:gd name="connsiteX5" fmla="*/ 0 w 1168400"/>
              <a:gd name="connsiteY5" fmla="*/ 273050 h 927100"/>
              <a:gd name="connsiteX6" fmla="*/ 266700 w 1168400"/>
              <a:gd name="connsiteY6" fmla="*/ 533400 h 927100"/>
              <a:gd name="connsiteX7" fmla="*/ 317500 w 1168400"/>
              <a:gd name="connsiteY7" fmla="*/ 781050 h 927100"/>
              <a:gd name="connsiteX8" fmla="*/ 469900 w 1168400"/>
              <a:gd name="connsiteY8" fmla="*/ 927100 h 927100"/>
              <a:gd name="connsiteX0" fmla="*/ 501650 w 1200150"/>
              <a:gd name="connsiteY0" fmla="*/ 927100 h 927100"/>
              <a:gd name="connsiteX1" fmla="*/ 812800 w 1200150"/>
              <a:gd name="connsiteY1" fmla="*/ 831850 h 927100"/>
              <a:gd name="connsiteX2" fmla="*/ 1200150 w 1200150"/>
              <a:gd name="connsiteY2" fmla="*/ 330200 h 927100"/>
              <a:gd name="connsiteX3" fmla="*/ 704850 w 1200150"/>
              <a:gd name="connsiteY3" fmla="*/ 158750 h 927100"/>
              <a:gd name="connsiteX4" fmla="*/ 50800 w 1200150"/>
              <a:gd name="connsiteY4" fmla="*/ 0 h 927100"/>
              <a:gd name="connsiteX5" fmla="*/ 0 w 1200150"/>
              <a:gd name="connsiteY5" fmla="*/ 298450 h 927100"/>
              <a:gd name="connsiteX6" fmla="*/ 298450 w 1200150"/>
              <a:gd name="connsiteY6" fmla="*/ 533400 h 927100"/>
              <a:gd name="connsiteX7" fmla="*/ 349250 w 1200150"/>
              <a:gd name="connsiteY7" fmla="*/ 781050 h 927100"/>
              <a:gd name="connsiteX8" fmla="*/ 501650 w 1200150"/>
              <a:gd name="connsiteY8" fmla="*/ 927100 h 927100"/>
              <a:gd name="connsiteX0" fmla="*/ 501650 w 1171575"/>
              <a:gd name="connsiteY0" fmla="*/ 927100 h 927100"/>
              <a:gd name="connsiteX1" fmla="*/ 812800 w 1171575"/>
              <a:gd name="connsiteY1" fmla="*/ 831850 h 927100"/>
              <a:gd name="connsiteX2" fmla="*/ 1171575 w 1171575"/>
              <a:gd name="connsiteY2" fmla="*/ 352425 h 927100"/>
              <a:gd name="connsiteX3" fmla="*/ 704850 w 1171575"/>
              <a:gd name="connsiteY3" fmla="*/ 158750 h 927100"/>
              <a:gd name="connsiteX4" fmla="*/ 50800 w 1171575"/>
              <a:gd name="connsiteY4" fmla="*/ 0 h 927100"/>
              <a:gd name="connsiteX5" fmla="*/ 0 w 1171575"/>
              <a:gd name="connsiteY5" fmla="*/ 298450 h 927100"/>
              <a:gd name="connsiteX6" fmla="*/ 298450 w 1171575"/>
              <a:gd name="connsiteY6" fmla="*/ 533400 h 927100"/>
              <a:gd name="connsiteX7" fmla="*/ 349250 w 1171575"/>
              <a:gd name="connsiteY7" fmla="*/ 781050 h 927100"/>
              <a:gd name="connsiteX8" fmla="*/ 501650 w 1171575"/>
              <a:gd name="connsiteY8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" h="927100">
                <a:moveTo>
                  <a:pt x="501650" y="927100"/>
                </a:moveTo>
                <a:cubicBezTo>
                  <a:pt x="605367" y="895350"/>
                  <a:pt x="701146" y="927629"/>
                  <a:pt x="812800" y="831850"/>
                </a:cubicBezTo>
                <a:cubicBezTo>
                  <a:pt x="924454" y="736071"/>
                  <a:pt x="1051983" y="512233"/>
                  <a:pt x="1171575" y="352425"/>
                </a:cubicBezTo>
                <a:lnTo>
                  <a:pt x="704850" y="158750"/>
                </a:lnTo>
                <a:lnTo>
                  <a:pt x="50800" y="0"/>
                </a:lnTo>
                <a:lnTo>
                  <a:pt x="0" y="298450"/>
                </a:lnTo>
                <a:lnTo>
                  <a:pt x="298450" y="533400"/>
                </a:lnTo>
                <a:lnTo>
                  <a:pt x="349250" y="781050"/>
                </a:lnTo>
                <a:lnTo>
                  <a:pt x="501650" y="927100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uolivapaa piirto 3"/>
          <p:cNvSpPr/>
          <p:nvPr/>
        </p:nvSpPr>
        <p:spPr>
          <a:xfrm>
            <a:off x="2581276" y="2324101"/>
            <a:ext cx="2854325" cy="2409825"/>
          </a:xfrm>
          <a:custGeom>
            <a:avLst/>
            <a:gdLst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1654175 w 2854325"/>
              <a:gd name="connsiteY4" fmla="*/ 482600 h 2409825"/>
              <a:gd name="connsiteX5" fmla="*/ 2019300 w 2854325"/>
              <a:gd name="connsiteY5" fmla="*/ 0 h 2409825"/>
              <a:gd name="connsiteX6" fmla="*/ 2524125 w 2854325"/>
              <a:gd name="connsiteY6" fmla="*/ 374650 h 2409825"/>
              <a:gd name="connsiteX7" fmla="*/ 2784475 w 2854325"/>
              <a:gd name="connsiteY7" fmla="*/ 685800 h 2409825"/>
              <a:gd name="connsiteX8" fmla="*/ 2854325 w 2854325"/>
              <a:gd name="connsiteY8" fmla="*/ 879475 h 2409825"/>
              <a:gd name="connsiteX9" fmla="*/ 2822575 w 2854325"/>
              <a:gd name="connsiteY9" fmla="*/ 901700 h 2409825"/>
              <a:gd name="connsiteX10" fmla="*/ 2422525 w 2854325"/>
              <a:gd name="connsiteY10" fmla="*/ 1266825 h 2409825"/>
              <a:gd name="connsiteX11" fmla="*/ 2387600 w 2854325"/>
              <a:gd name="connsiteY11" fmla="*/ 1343025 h 2409825"/>
              <a:gd name="connsiteX12" fmla="*/ 1920875 w 2854325"/>
              <a:gd name="connsiteY12" fmla="*/ 1689100 h 2409825"/>
              <a:gd name="connsiteX13" fmla="*/ 1822450 w 2854325"/>
              <a:gd name="connsiteY13" fmla="*/ 1854200 h 2409825"/>
              <a:gd name="connsiteX14" fmla="*/ 1768475 w 2854325"/>
              <a:gd name="connsiteY14" fmla="*/ 1835150 h 2409825"/>
              <a:gd name="connsiteX15" fmla="*/ 1435100 w 2854325"/>
              <a:gd name="connsiteY15" fmla="*/ 2298700 h 2409825"/>
              <a:gd name="connsiteX16" fmla="*/ 1270000 w 2854325"/>
              <a:gd name="connsiteY16" fmla="*/ 2346325 h 2409825"/>
              <a:gd name="connsiteX17" fmla="*/ 1206500 w 2854325"/>
              <a:gd name="connsiteY17" fmla="*/ 2409825 h 2409825"/>
              <a:gd name="connsiteX18" fmla="*/ 1044575 w 2854325"/>
              <a:gd name="connsiteY18" fmla="*/ 2381250 h 2409825"/>
              <a:gd name="connsiteX19" fmla="*/ 844550 w 2854325"/>
              <a:gd name="connsiteY19" fmla="*/ 2320925 h 2409825"/>
              <a:gd name="connsiteX20" fmla="*/ 638175 w 2854325"/>
              <a:gd name="connsiteY20" fmla="*/ 2219325 h 2409825"/>
              <a:gd name="connsiteX21" fmla="*/ 558800 w 2854325"/>
              <a:gd name="connsiteY21" fmla="*/ 2159000 h 2409825"/>
              <a:gd name="connsiteX22" fmla="*/ 368300 w 2854325"/>
              <a:gd name="connsiteY22" fmla="*/ 2066925 h 2409825"/>
              <a:gd name="connsiteX23" fmla="*/ 241300 w 2854325"/>
              <a:gd name="connsiteY23" fmla="*/ 2060575 h 2409825"/>
              <a:gd name="connsiteX24" fmla="*/ 0 w 2854325"/>
              <a:gd name="connsiteY24" fmla="*/ 2098675 h 2409825"/>
              <a:gd name="connsiteX25" fmla="*/ 22225 w 2854325"/>
              <a:gd name="connsiteY25" fmla="*/ 2066925 h 2409825"/>
              <a:gd name="connsiteX26" fmla="*/ 25400 w 2854325"/>
              <a:gd name="connsiteY26" fmla="*/ 1717675 h 2409825"/>
              <a:gd name="connsiteX27" fmla="*/ 200025 w 2854325"/>
              <a:gd name="connsiteY27" fmla="*/ 1520825 h 2409825"/>
              <a:gd name="connsiteX28" fmla="*/ 431800 w 2854325"/>
              <a:gd name="connsiteY28" fmla="*/ 1016000 h 2409825"/>
              <a:gd name="connsiteX29" fmla="*/ 450850 w 2854325"/>
              <a:gd name="connsiteY29" fmla="*/ 1044575 h 2409825"/>
              <a:gd name="connsiteX30" fmla="*/ 511175 w 2854325"/>
              <a:gd name="connsiteY30" fmla="*/ 914400 h 2409825"/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1654175 w 2854325"/>
              <a:gd name="connsiteY4" fmla="*/ 482600 h 2409825"/>
              <a:gd name="connsiteX5" fmla="*/ 2019300 w 2854325"/>
              <a:gd name="connsiteY5" fmla="*/ 0 h 2409825"/>
              <a:gd name="connsiteX6" fmla="*/ 2524125 w 2854325"/>
              <a:gd name="connsiteY6" fmla="*/ 374650 h 2409825"/>
              <a:gd name="connsiteX7" fmla="*/ 2784475 w 2854325"/>
              <a:gd name="connsiteY7" fmla="*/ 685800 h 2409825"/>
              <a:gd name="connsiteX8" fmla="*/ 2854325 w 2854325"/>
              <a:gd name="connsiteY8" fmla="*/ 879475 h 2409825"/>
              <a:gd name="connsiteX9" fmla="*/ 2822575 w 2854325"/>
              <a:gd name="connsiteY9" fmla="*/ 901700 h 2409825"/>
              <a:gd name="connsiteX10" fmla="*/ 2422525 w 2854325"/>
              <a:gd name="connsiteY10" fmla="*/ 1266825 h 2409825"/>
              <a:gd name="connsiteX11" fmla="*/ 2387600 w 2854325"/>
              <a:gd name="connsiteY11" fmla="*/ 1343025 h 2409825"/>
              <a:gd name="connsiteX12" fmla="*/ 1920875 w 2854325"/>
              <a:gd name="connsiteY12" fmla="*/ 1689100 h 2409825"/>
              <a:gd name="connsiteX13" fmla="*/ 1822450 w 2854325"/>
              <a:gd name="connsiteY13" fmla="*/ 1854200 h 2409825"/>
              <a:gd name="connsiteX14" fmla="*/ 1768475 w 2854325"/>
              <a:gd name="connsiteY14" fmla="*/ 1835150 h 2409825"/>
              <a:gd name="connsiteX15" fmla="*/ 1435100 w 2854325"/>
              <a:gd name="connsiteY15" fmla="*/ 2298700 h 2409825"/>
              <a:gd name="connsiteX16" fmla="*/ 1270000 w 2854325"/>
              <a:gd name="connsiteY16" fmla="*/ 2346325 h 2409825"/>
              <a:gd name="connsiteX17" fmla="*/ 1206500 w 2854325"/>
              <a:gd name="connsiteY17" fmla="*/ 2409825 h 2409825"/>
              <a:gd name="connsiteX18" fmla="*/ 1044575 w 2854325"/>
              <a:gd name="connsiteY18" fmla="*/ 2381250 h 2409825"/>
              <a:gd name="connsiteX19" fmla="*/ 844550 w 2854325"/>
              <a:gd name="connsiteY19" fmla="*/ 2320925 h 2409825"/>
              <a:gd name="connsiteX20" fmla="*/ 638175 w 2854325"/>
              <a:gd name="connsiteY20" fmla="*/ 2219325 h 2409825"/>
              <a:gd name="connsiteX21" fmla="*/ 558800 w 2854325"/>
              <a:gd name="connsiteY21" fmla="*/ 2159000 h 2409825"/>
              <a:gd name="connsiteX22" fmla="*/ 368300 w 2854325"/>
              <a:gd name="connsiteY22" fmla="*/ 2066925 h 2409825"/>
              <a:gd name="connsiteX23" fmla="*/ 241300 w 2854325"/>
              <a:gd name="connsiteY23" fmla="*/ 2060575 h 2409825"/>
              <a:gd name="connsiteX24" fmla="*/ 0 w 2854325"/>
              <a:gd name="connsiteY24" fmla="*/ 2098675 h 2409825"/>
              <a:gd name="connsiteX25" fmla="*/ 25400 w 2854325"/>
              <a:gd name="connsiteY25" fmla="*/ 1717675 h 2409825"/>
              <a:gd name="connsiteX26" fmla="*/ 200025 w 2854325"/>
              <a:gd name="connsiteY26" fmla="*/ 1520825 h 2409825"/>
              <a:gd name="connsiteX27" fmla="*/ 431800 w 2854325"/>
              <a:gd name="connsiteY27" fmla="*/ 1016000 h 2409825"/>
              <a:gd name="connsiteX28" fmla="*/ 450850 w 2854325"/>
              <a:gd name="connsiteY28" fmla="*/ 1044575 h 2409825"/>
              <a:gd name="connsiteX29" fmla="*/ 511175 w 2854325"/>
              <a:gd name="connsiteY29" fmla="*/ 914400 h 2409825"/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2019300 w 2854325"/>
              <a:gd name="connsiteY4" fmla="*/ 0 h 2409825"/>
              <a:gd name="connsiteX5" fmla="*/ 2524125 w 2854325"/>
              <a:gd name="connsiteY5" fmla="*/ 374650 h 2409825"/>
              <a:gd name="connsiteX6" fmla="*/ 2784475 w 2854325"/>
              <a:gd name="connsiteY6" fmla="*/ 685800 h 2409825"/>
              <a:gd name="connsiteX7" fmla="*/ 2854325 w 2854325"/>
              <a:gd name="connsiteY7" fmla="*/ 879475 h 2409825"/>
              <a:gd name="connsiteX8" fmla="*/ 2822575 w 2854325"/>
              <a:gd name="connsiteY8" fmla="*/ 901700 h 2409825"/>
              <a:gd name="connsiteX9" fmla="*/ 2422525 w 2854325"/>
              <a:gd name="connsiteY9" fmla="*/ 1266825 h 2409825"/>
              <a:gd name="connsiteX10" fmla="*/ 2387600 w 2854325"/>
              <a:gd name="connsiteY10" fmla="*/ 1343025 h 2409825"/>
              <a:gd name="connsiteX11" fmla="*/ 1920875 w 2854325"/>
              <a:gd name="connsiteY11" fmla="*/ 1689100 h 2409825"/>
              <a:gd name="connsiteX12" fmla="*/ 1822450 w 2854325"/>
              <a:gd name="connsiteY12" fmla="*/ 1854200 h 2409825"/>
              <a:gd name="connsiteX13" fmla="*/ 1768475 w 2854325"/>
              <a:gd name="connsiteY13" fmla="*/ 1835150 h 2409825"/>
              <a:gd name="connsiteX14" fmla="*/ 1435100 w 2854325"/>
              <a:gd name="connsiteY14" fmla="*/ 2298700 h 2409825"/>
              <a:gd name="connsiteX15" fmla="*/ 1270000 w 2854325"/>
              <a:gd name="connsiteY15" fmla="*/ 2346325 h 2409825"/>
              <a:gd name="connsiteX16" fmla="*/ 1206500 w 2854325"/>
              <a:gd name="connsiteY16" fmla="*/ 2409825 h 2409825"/>
              <a:gd name="connsiteX17" fmla="*/ 1044575 w 2854325"/>
              <a:gd name="connsiteY17" fmla="*/ 2381250 h 2409825"/>
              <a:gd name="connsiteX18" fmla="*/ 844550 w 2854325"/>
              <a:gd name="connsiteY18" fmla="*/ 2320925 h 2409825"/>
              <a:gd name="connsiteX19" fmla="*/ 638175 w 2854325"/>
              <a:gd name="connsiteY19" fmla="*/ 2219325 h 2409825"/>
              <a:gd name="connsiteX20" fmla="*/ 558800 w 2854325"/>
              <a:gd name="connsiteY20" fmla="*/ 2159000 h 2409825"/>
              <a:gd name="connsiteX21" fmla="*/ 368300 w 2854325"/>
              <a:gd name="connsiteY21" fmla="*/ 2066925 h 2409825"/>
              <a:gd name="connsiteX22" fmla="*/ 241300 w 2854325"/>
              <a:gd name="connsiteY22" fmla="*/ 2060575 h 2409825"/>
              <a:gd name="connsiteX23" fmla="*/ 0 w 2854325"/>
              <a:gd name="connsiteY23" fmla="*/ 2098675 h 2409825"/>
              <a:gd name="connsiteX24" fmla="*/ 25400 w 2854325"/>
              <a:gd name="connsiteY24" fmla="*/ 1717675 h 2409825"/>
              <a:gd name="connsiteX25" fmla="*/ 200025 w 2854325"/>
              <a:gd name="connsiteY25" fmla="*/ 1520825 h 2409825"/>
              <a:gd name="connsiteX26" fmla="*/ 431800 w 2854325"/>
              <a:gd name="connsiteY26" fmla="*/ 1016000 h 2409825"/>
              <a:gd name="connsiteX27" fmla="*/ 450850 w 2854325"/>
              <a:gd name="connsiteY27" fmla="*/ 1044575 h 2409825"/>
              <a:gd name="connsiteX28" fmla="*/ 511175 w 2854325"/>
              <a:gd name="connsiteY28" fmla="*/ 914400 h 240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854325" h="2409825">
                <a:moveTo>
                  <a:pt x="511175" y="914400"/>
                </a:moveTo>
                <a:lnTo>
                  <a:pt x="1079500" y="1301750"/>
                </a:lnTo>
                <a:lnTo>
                  <a:pt x="1666875" y="546100"/>
                </a:lnTo>
                <a:lnTo>
                  <a:pt x="1619250" y="508000"/>
                </a:lnTo>
                <a:lnTo>
                  <a:pt x="2019300" y="0"/>
                </a:lnTo>
                <a:lnTo>
                  <a:pt x="2524125" y="374650"/>
                </a:lnTo>
                <a:lnTo>
                  <a:pt x="2784475" y="685800"/>
                </a:lnTo>
                <a:lnTo>
                  <a:pt x="2854325" y="879475"/>
                </a:lnTo>
                <a:lnTo>
                  <a:pt x="2822575" y="901700"/>
                </a:lnTo>
                <a:lnTo>
                  <a:pt x="2422525" y="1266825"/>
                </a:lnTo>
                <a:lnTo>
                  <a:pt x="2387600" y="1343025"/>
                </a:lnTo>
                <a:lnTo>
                  <a:pt x="1920875" y="1689100"/>
                </a:lnTo>
                <a:lnTo>
                  <a:pt x="1822450" y="1854200"/>
                </a:lnTo>
                <a:lnTo>
                  <a:pt x="1768475" y="1835150"/>
                </a:lnTo>
                <a:lnTo>
                  <a:pt x="1435100" y="2298700"/>
                </a:lnTo>
                <a:lnTo>
                  <a:pt x="1270000" y="2346325"/>
                </a:lnTo>
                <a:lnTo>
                  <a:pt x="1206500" y="2409825"/>
                </a:lnTo>
                <a:lnTo>
                  <a:pt x="1044575" y="2381250"/>
                </a:lnTo>
                <a:lnTo>
                  <a:pt x="844550" y="2320925"/>
                </a:lnTo>
                <a:lnTo>
                  <a:pt x="638175" y="2219325"/>
                </a:lnTo>
                <a:lnTo>
                  <a:pt x="558800" y="2159000"/>
                </a:lnTo>
                <a:lnTo>
                  <a:pt x="368300" y="2066925"/>
                </a:lnTo>
                <a:lnTo>
                  <a:pt x="241300" y="2060575"/>
                </a:lnTo>
                <a:lnTo>
                  <a:pt x="0" y="2098675"/>
                </a:lnTo>
                <a:lnTo>
                  <a:pt x="25400" y="1717675"/>
                </a:lnTo>
                <a:lnTo>
                  <a:pt x="200025" y="1520825"/>
                </a:lnTo>
                <a:lnTo>
                  <a:pt x="431800" y="1016000"/>
                </a:lnTo>
                <a:lnTo>
                  <a:pt x="450850" y="1044575"/>
                </a:lnTo>
                <a:lnTo>
                  <a:pt x="511175" y="914400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uolivapaa piirto 7"/>
          <p:cNvSpPr/>
          <p:nvPr/>
        </p:nvSpPr>
        <p:spPr>
          <a:xfrm>
            <a:off x="442871" y="2260602"/>
            <a:ext cx="2709900" cy="1897661"/>
          </a:xfrm>
          <a:custGeom>
            <a:avLst/>
            <a:gdLst>
              <a:gd name="connsiteX0" fmla="*/ 0 w 1803400"/>
              <a:gd name="connsiteY0" fmla="*/ 831850 h 1676400"/>
              <a:gd name="connsiteX1" fmla="*/ 527050 w 1803400"/>
              <a:gd name="connsiteY1" fmla="*/ 406400 h 1676400"/>
              <a:gd name="connsiteX2" fmla="*/ 393700 w 1803400"/>
              <a:gd name="connsiteY2" fmla="*/ 177800 h 1676400"/>
              <a:gd name="connsiteX3" fmla="*/ 685800 w 1803400"/>
              <a:gd name="connsiteY3" fmla="*/ 0 h 1676400"/>
              <a:gd name="connsiteX4" fmla="*/ 927100 w 1803400"/>
              <a:gd name="connsiteY4" fmla="*/ 406400 h 1676400"/>
              <a:gd name="connsiteX5" fmla="*/ 1238250 w 1803400"/>
              <a:gd name="connsiteY5" fmla="*/ 393700 h 1676400"/>
              <a:gd name="connsiteX6" fmla="*/ 1314450 w 1803400"/>
              <a:gd name="connsiteY6" fmla="*/ 444500 h 1676400"/>
              <a:gd name="connsiteX7" fmla="*/ 1803400 w 1803400"/>
              <a:gd name="connsiteY7" fmla="*/ 742950 h 1676400"/>
              <a:gd name="connsiteX8" fmla="*/ 1485900 w 1803400"/>
              <a:gd name="connsiteY8" fmla="*/ 1416050 h 1676400"/>
              <a:gd name="connsiteX9" fmla="*/ 1390650 w 1803400"/>
              <a:gd name="connsiteY9" fmla="*/ 1587500 h 1676400"/>
              <a:gd name="connsiteX10" fmla="*/ 1295400 w 1803400"/>
              <a:gd name="connsiteY10" fmla="*/ 1676400 h 1676400"/>
              <a:gd name="connsiteX11" fmla="*/ 730250 w 1803400"/>
              <a:gd name="connsiteY11" fmla="*/ 1066800 h 1676400"/>
              <a:gd name="connsiteX12" fmla="*/ 476250 w 1803400"/>
              <a:gd name="connsiteY12" fmla="*/ 1206500 h 1676400"/>
              <a:gd name="connsiteX13" fmla="*/ 0 w 1803400"/>
              <a:gd name="connsiteY13" fmla="*/ 831850 h 1676400"/>
              <a:gd name="connsiteX0" fmla="*/ 0 w 1803400"/>
              <a:gd name="connsiteY0" fmla="*/ 831850 h 1587500"/>
              <a:gd name="connsiteX1" fmla="*/ 527050 w 1803400"/>
              <a:gd name="connsiteY1" fmla="*/ 406400 h 1587500"/>
              <a:gd name="connsiteX2" fmla="*/ 393700 w 1803400"/>
              <a:gd name="connsiteY2" fmla="*/ 177800 h 1587500"/>
              <a:gd name="connsiteX3" fmla="*/ 685800 w 1803400"/>
              <a:gd name="connsiteY3" fmla="*/ 0 h 1587500"/>
              <a:gd name="connsiteX4" fmla="*/ 927100 w 1803400"/>
              <a:gd name="connsiteY4" fmla="*/ 406400 h 1587500"/>
              <a:gd name="connsiteX5" fmla="*/ 1238250 w 1803400"/>
              <a:gd name="connsiteY5" fmla="*/ 393700 h 1587500"/>
              <a:gd name="connsiteX6" fmla="*/ 1314450 w 1803400"/>
              <a:gd name="connsiteY6" fmla="*/ 444500 h 1587500"/>
              <a:gd name="connsiteX7" fmla="*/ 1803400 w 1803400"/>
              <a:gd name="connsiteY7" fmla="*/ 742950 h 1587500"/>
              <a:gd name="connsiteX8" fmla="*/ 1485900 w 1803400"/>
              <a:gd name="connsiteY8" fmla="*/ 1416050 h 1587500"/>
              <a:gd name="connsiteX9" fmla="*/ 1390650 w 1803400"/>
              <a:gd name="connsiteY9" fmla="*/ 1587500 h 1587500"/>
              <a:gd name="connsiteX10" fmla="*/ 730250 w 1803400"/>
              <a:gd name="connsiteY10" fmla="*/ 1066800 h 1587500"/>
              <a:gd name="connsiteX11" fmla="*/ 476250 w 1803400"/>
              <a:gd name="connsiteY11" fmla="*/ 1206500 h 1587500"/>
              <a:gd name="connsiteX12" fmla="*/ 0 w 1803400"/>
              <a:gd name="connsiteY12" fmla="*/ 831850 h 1587500"/>
              <a:gd name="connsiteX0" fmla="*/ 0 w 1803400"/>
              <a:gd name="connsiteY0" fmla="*/ 831850 h 1587500"/>
              <a:gd name="connsiteX1" fmla="*/ 527050 w 1803400"/>
              <a:gd name="connsiteY1" fmla="*/ 406400 h 1587500"/>
              <a:gd name="connsiteX2" fmla="*/ 393700 w 1803400"/>
              <a:gd name="connsiteY2" fmla="*/ 177800 h 1587500"/>
              <a:gd name="connsiteX3" fmla="*/ 685800 w 1803400"/>
              <a:gd name="connsiteY3" fmla="*/ 0 h 1587500"/>
              <a:gd name="connsiteX4" fmla="*/ 927100 w 1803400"/>
              <a:gd name="connsiteY4" fmla="*/ 406400 h 1587500"/>
              <a:gd name="connsiteX5" fmla="*/ 1238250 w 1803400"/>
              <a:gd name="connsiteY5" fmla="*/ 393700 h 1587500"/>
              <a:gd name="connsiteX6" fmla="*/ 1314450 w 1803400"/>
              <a:gd name="connsiteY6" fmla="*/ 444500 h 1587500"/>
              <a:gd name="connsiteX7" fmla="*/ 1803400 w 1803400"/>
              <a:gd name="connsiteY7" fmla="*/ 742950 h 1587500"/>
              <a:gd name="connsiteX8" fmla="*/ 1485900 w 1803400"/>
              <a:gd name="connsiteY8" fmla="*/ 1416050 h 1587500"/>
              <a:gd name="connsiteX9" fmla="*/ 1377950 w 1803400"/>
              <a:gd name="connsiteY9" fmla="*/ 1587500 h 1587500"/>
              <a:gd name="connsiteX10" fmla="*/ 730250 w 1803400"/>
              <a:gd name="connsiteY10" fmla="*/ 1066800 h 1587500"/>
              <a:gd name="connsiteX11" fmla="*/ 476250 w 1803400"/>
              <a:gd name="connsiteY11" fmla="*/ 1206500 h 1587500"/>
              <a:gd name="connsiteX12" fmla="*/ 0 w 1803400"/>
              <a:gd name="connsiteY12" fmla="*/ 831850 h 1587500"/>
              <a:gd name="connsiteX0" fmla="*/ 0 w 1803400"/>
              <a:gd name="connsiteY0" fmla="*/ 831850 h 1587500"/>
              <a:gd name="connsiteX1" fmla="*/ 527050 w 1803400"/>
              <a:gd name="connsiteY1" fmla="*/ 406400 h 1587500"/>
              <a:gd name="connsiteX2" fmla="*/ 393700 w 1803400"/>
              <a:gd name="connsiteY2" fmla="*/ 177800 h 1587500"/>
              <a:gd name="connsiteX3" fmla="*/ 685800 w 1803400"/>
              <a:gd name="connsiteY3" fmla="*/ 0 h 1587500"/>
              <a:gd name="connsiteX4" fmla="*/ 927100 w 1803400"/>
              <a:gd name="connsiteY4" fmla="*/ 406400 h 1587500"/>
              <a:gd name="connsiteX5" fmla="*/ 1238250 w 1803400"/>
              <a:gd name="connsiteY5" fmla="*/ 393700 h 1587500"/>
              <a:gd name="connsiteX6" fmla="*/ 1314450 w 1803400"/>
              <a:gd name="connsiteY6" fmla="*/ 444500 h 1587500"/>
              <a:gd name="connsiteX7" fmla="*/ 1803400 w 1803400"/>
              <a:gd name="connsiteY7" fmla="*/ 742950 h 1587500"/>
              <a:gd name="connsiteX8" fmla="*/ 1485900 w 1803400"/>
              <a:gd name="connsiteY8" fmla="*/ 1416050 h 1587500"/>
              <a:gd name="connsiteX9" fmla="*/ 1377950 w 1803400"/>
              <a:gd name="connsiteY9" fmla="*/ 1587500 h 1587500"/>
              <a:gd name="connsiteX10" fmla="*/ 657225 w 1803400"/>
              <a:gd name="connsiteY10" fmla="*/ 1498600 h 1587500"/>
              <a:gd name="connsiteX11" fmla="*/ 476250 w 1803400"/>
              <a:gd name="connsiteY11" fmla="*/ 1206500 h 1587500"/>
              <a:gd name="connsiteX12" fmla="*/ 0 w 1803400"/>
              <a:gd name="connsiteY12" fmla="*/ 831850 h 1587500"/>
              <a:gd name="connsiteX0" fmla="*/ 0 w 1803400"/>
              <a:gd name="connsiteY0" fmla="*/ 831850 h 1666875"/>
              <a:gd name="connsiteX1" fmla="*/ 527050 w 1803400"/>
              <a:gd name="connsiteY1" fmla="*/ 406400 h 1666875"/>
              <a:gd name="connsiteX2" fmla="*/ 393700 w 1803400"/>
              <a:gd name="connsiteY2" fmla="*/ 177800 h 1666875"/>
              <a:gd name="connsiteX3" fmla="*/ 685800 w 1803400"/>
              <a:gd name="connsiteY3" fmla="*/ 0 h 1666875"/>
              <a:gd name="connsiteX4" fmla="*/ 927100 w 1803400"/>
              <a:gd name="connsiteY4" fmla="*/ 406400 h 1666875"/>
              <a:gd name="connsiteX5" fmla="*/ 1238250 w 1803400"/>
              <a:gd name="connsiteY5" fmla="*/ 393700 h 1666875"/>
              <a:gd name="connsiteX6" fmla="*/ 1314450 w 1803400"/>
              <a:gd name="connsiteY6" fmla="*/ 444500 h 1666875"/>
              <a:gd name="connsiteX7" fmla="*/ 1803400 w 1803400"/>
              <a:gd name="connsiteY7" fmla="*/ 742950 h 1666875"/>
              <a:gd name="connsiteX8" fmla="*/ 1485900 w 1803400"/>
              <a:gd name="connsiteY8" fmla="*/ 1416050 h 1666875"/>
              <a:gd name="connsiteX9" fmla="*/ 1301750 w 1803400"/>
              <a:gd name="connsiteY9" fmla="*/ 1666875 h 1666875"/>
              <a:gd name="connsiteX10" fmla="*/ 657225 w 1803400"/>
              <a:gd name="connsiteY10" fmla="*/ 1498600 h 1666875"/>
              <a:gd name="connsiteX11" fmla="*/ 476250 w 1803400"/>
              <a:gd name="connsiteY11" fmla="*/ 1206500 h 1666875"/>
              <a:gd name="connsiteX12" fmla="*/ 0 w 1803400"/>
              <a:gd name="connsiteY12" fmla="*/ 831850 h 1666875"/>
              <a:gd name="connsiteX0" fmla="*/ 0 w 1803400"/>
              <a:gd name="connsiteY0" fmla="*/ 831850 h 1666875"/>
              <a:gd name="connsiteX1" fmla="*/ 527050 w 1803400"/>
              <a:gd name="connsiteY1" fmla="*/ 406400 h 1666875"/>
              <a:gd name="connsiteX2" fmla="*/ 393700 w 1803400"/>
              <a:gd name="connsiteY2" fmla="*/ 177800 h 1666875"/>
              <a:gd name="connsiteX3" fmla="*/ 685800 w 1803400"/>
              <a:gd name="connsiteY3" fmla="*/ 0 h 1666875"/>
              <a:gd name="connsiteX4" fmla="*/ 927100 w 1803400"/>
              <a:gd name="connsiteY4" fmla="*/ 406400 h 1666875"/>
              <a:gd name="connsiteX5" fmla="*/ 1238250 w 1803400"/>
              <a:gd name="connsiteY5" fmla="*/ 393700 h 1666875"/>
              <a:gd name="connsiteX6" fmla="*/ 1314450 w 1803400"/>
              <a:gd name="connsiteY6" fmla="*/ 444500 h 1666875"/>
              <a:gd name="connsiteX7" fmla="*/ 1803400 w 1803400"/>
              <a:gd name="connsiteY7" fmla="*/ 742950 h 1666875"/>
              <a:gd name="connsiteX8" fmla="*/ 1416050 w 1803400"/>
              <a:gd name="connsiteY8" fmla="*/ 1565275 h 1666875"/>
              <a:gd name="connsiteX9" fmla="*/ 1301750 w 1803400"/>
              <a:gd name="connsiteY9" fmla="*/ 1666875 h 1666875"/>
              <a:gd name="connsiteX10" fmla="*/ 657225 w 1803400"/>
              <a:gd name="connsiteY10" fmla="*/ 1498600 h 1666875"/>
              <a:gd name="connsiteX11" fmla="*/ 476250 w 1803400"/>
              <a:gd name="connsiteY11" fmla="*/ 1206500 h 1666875"/>
              <a:gd name="connsiteX12" fmla="*/ 0 w 1803400"/>
              <a:gd name="connsiteY12" fmla="*/ 831850 h 1666875"/>
              <a:gd name="connsiteX0" fmla="*/ 142176 w 1945576"/>
              <a:gd name="connsiteY0" fmla="*/ 831850 h 1666875"/>
              <a:gd name="connsiteX1" fmla="*/ 669226 w 1945576"/>
              <a:gd name="connsiteY1" fmla="*/ 406400 h 1666875"/>
              <a:gd name="connsiteX2" fmla="*/ 535876 w 1945576"/>
              <a:gd name="connsiteY2" fmla="*/ 177800 h 1666875"/>
              <a:gd name="connsiteX3" fmla="*/ 827976 w 1945576"/>
              <a:gd name="connsiteY3" fmla="*/ 0 h 1666875"/>
              <a:gd name="connsiteX4" fmla="*/ 1069276 w 1945576"/>
              <a:gd name="connsiteY4" fmla="*/ 406400 h 1666875"/>
              <a:gd name="connsiteX5" fmla="*/ 1380426 w 1945576"/>
              <a:gd name="connsiteY5" fmla="*/ 393700 h 1666875"/>
              <a:gd name="connsiteX6" fmla="*/ 1456626 w 1945576"/>
              <a:gd name="connsiteY6" fmla="*/ 444500 h 1666875"/>
              <a:gd name="connsiteX7" fmla="*/ 1945576 w 1945576"/>
              <a:gd name="connsiteY7" fmla="*/ 742950 h 1666875"/>
              <a:gd name="connsiteX8" fmla="*/ 1558226 w 1945576"/>
              <a:gd name="connsiteY8" fmla="*/ 1565275 h 1666875"/>
              <a:gd name="connsiteX9" fmla="*/ 1443926 w 1945576"/>
              <a:gd name="connsiteY9" fmla="*/ 1666875 h 1666875"/>
              <a:gd name="connsiteX10" fmla="*/ 799401 w 1945576"/>
              <a:gd name="connsiteY10" fmla="*/ 1498600 h 1666875"/>
              <a:gd name="connsiteX11" fmla="*/ 618426 w 1945576"/>
              <a:gd name="connsiteY11" fmla="*/ 1206500 h 1666875"/>
              <a:gd name="connsiteX12" fmla="*/ 142176 w 1945576"/>
              <a:gd name="connsiteY12" fmla="*/ 831850 h 1666875"/>
              <a:gd name="connsiteX0" fmla="*/ 235539 w 2038939"/>
              <a:gd name="connsiteY0" fmla="*/ 831850 h 1666875"/>
              <a:gd name="connsiteX1" fmla="*/ 762589 w 2038939"/>
              <a:gd name="connsiteY1" fmla="*/ 406400 h 1666875"/>
              <a:gd name="connsiteX2" fmla="*/ 629239 w 2038939"/>
              <a:gd name="connsiteY2" fmla="*/ 177800 h 1666875"/>
              <a:gd name="connsiteX3" fmla="*/ 921339 w 2038939"/>
              <a:gd name="connsiteY3" fmla="*/ 0 h 1666875"/>
              <a:gd name="connsiteX4" fmla="*/ 1162639 w 2038939"/>
              <a:gd name="connsiteY4" fmla="*/ 406400 h 1666875"/>
              <a:gd name="connsiteX5" fmla="*/ 1473789 w 2038939"/>
              <a:gd name="connsiteY5" fmla="*/ 393700 h 1666875"/>
              <a:gd name="connsiteX6" fmla="*/ 1549989 w 2038939"/>
              <a:gd name="connsiteY6" fmla="*/ 444500 h 1666875"/>
              <a:gd name="connsiteX7" fmla="*/ 2038939 w 2038939"/>
              <a:gd name="connsiteY7" fmla="*/ 742950 h 1666875"/>
              <a:gd name="connsiteX8" fmla="*/ 1651589 w 2038939"/>
              <a:gd name="connsiteY8" fmla="*/ 1565275 h 1666875"/>
              <a:gd name="connsiteX9" fmla="*/ 1537289 w 2038939"/>
              <a:gd name="connsiteY9" fmla="*/ 1666875 h 1666875"/>
              <a:gd name="connsiteX10" fmla="*/ 892764 w 2038939"/>
              <a:gd name="connsiteY10" fmla="*/ 1498600 h 1666875"/>
              <a:gd name="connsiteX11" fmla="*/ 257255 w 2038939"/>
              <a:gd name="connsiteY11" fmla="*/ 1594191 h 1666875"/>
              <a:gd name="connsiteX12" fmla="*/ 235539 w 2038939"/>
              <a:gd name="connsiteY12" fmla="*/ 831850 h 1666875"/>
              <a:gd name="connsiteX0" fmla="*/ 135704 w 1939104"/>
              <a:gd name="connsiteY0" fmla="*/ 831850 h 1825915"/>
              <a:gd name="connsiteX1" fmla="*/ 662754 w 1939104"/>
              <a:gd name="connsiteY1" fmla="*/ 406400 h 1825915"/>
              <a:gd name="connsiteX2" fmla="*/ 529404 w 1939104"/>
              <a:gd name="connsiteY2" fmla="*/ 177800 h 1825915"/>
              <a:gd name="connsiteX3" fmla="*/ 821504 w 1939104"/>
              <a:gd name="connsiteY3" fmla="*/ 0 h 1825915"/>
              <a:gd name="connsiteX4" fmla="*/ 1062804 w 1939104"/>
              <a:gd name="connsiteY4" fmla="*/ 406400 h 1825915"/>
              <a:gd name="connsiteX5" fmla="*/ 1373954 w 1939104"/>
              <a:gd name="connsiteY5" fmla="*/ 393700 h 1825915"/>
              <a:gd name="connsiteX6" fmla="*/ 1450154 w 1939104"/>
              <a:gd name="connsiteY6" fmla="*/ 444500 h 1825915"/>
              <a:gd name="connsiteX7" fmla="*/ 1939104 w 1939104"/>
              <a:gd name="connsiteY7" fmla="*/ 742950 h 1825915"/>
              <a:gd name="connsiteX8" fmla="*/ 1551754 w 1939104"/>
              <a:gd name="connsiteY8" fmla="*/ 1565275 h 1825915"/>
              <a:gd name="connsiteX9" fmla="*/ 1437454 w 1939104"/>
              <a:gd name="connsiteY9" fmla="*/ 1666875 h 1825915"/>
              <a:gd name="connsiteX10" fmla="*/ 792929 w 1939104"/>
              <a:gd name="connsiteY10" fmla="*/ 1498600 h 1825915"/>
              <a:gd name="connsiteX11" fmla="*/ 665428 w 1939104"/>
              <a:gd name="connsiteY11" fmla="*/ 1825915 h 1825915"/>
              <a:gd name="connsiteX12" fmla="*/ 135704 w 1939104"/>
              <a:gd name="connsiteY12" fmla="*/ 831850 h 1825915"/>
              <a:gd name="connsiteX0" fmla="*/ 135704 w 1939104"/>
              <a:gd name="connsiteY0" fmla="*/ 831850 h 1825915"/>
              <a:gd name="connsiteX1" fmla="*/ 662754 w 1939104"/>
              <a:gd name="connsiteY1" fmla="*/ 406400 h 1825915"/>
              <a:gd name="connsiteX2" fmla="*/ 529404 w 1939104"/>
              <a:gd name="connsiteY2" fmla="*/ 177800 h 1825915"/>
              <a:gd name="connsiteX3" fmla="*/ 821504 w 1939104"/>
              <a:gd name="connsiteY3" fmla="*/ 0 h 1825915"/>
              <a:gd name="connsiteX4" fmla="*/ 1062804 w 1939104"/>
              <a:gd name="connsiteY4" fmla="*/ 406400 h 1825915"/>
              <a:gd name="connsiteX5" fmla="*/ 1373954 w 1939104"/>
              <a:gd name="connsiteY5" fmla="*/ 393700 h 1825915"/>
              <a:gd name="connsiteX6" fmla="*/ 1450154 w 1939104"/>
              <a:gd name="connsiteY6" fmla="*/ 444500 h 1825915"/>
              <a:gd name="connsiteX7" fmla="*/ 1939104 w 1939104"/>
              <a:gd name="connsiteY7" fmla="*/ 742950 h 1825915"/>
              <a:gd name="connsiteX8" fmla="*/ 1551754 w 1939104"/>
              <a:gd name="connsiteY8" fmla="*/ 1565275 h 1825915"/>
              <a:gd name="connsiteX9" fmla="*/ 1437454 w 1939104"/>
              <a:gd name="connsiteY9" fmla="*/ 1666875 h 1825915"/>
              <a:gd name="connsiteX10" fmla="*/ 779559 w 1939104"/>
              <a:gd name="connsiteY10" fmla="*/ 1489687 h 1825915"/>
              <a:gd name="connsiteX11" fmla="*/ 665428 w 1939104"/>
              <a:gd name="connsiteY11" fmla="*/ 1825915 h 1825915"/>
              <a:gd name="connsiteX12" fmla="*/ 135704 w 1939104"/>
              <a:gd name="connsiteY12" fmla="*/ 831850 h 1825915"/>
              <a:gd name="connsiteX0" fmla="*/ 137796 w 1941196"/>
              <a:gd name="connsiteY0" fmla="*/ 831850 h 1812546"/>
              <a:gd name="connsiteX1" fmla="*/ 664846 w 1941196"/>
              <a:gd name="connsiteY1" fmla="*/ 406400 h 1812546"/>
              <a:gd name="connsiteX2" fmla="*/ 531496 w 1941196"/>
              <a:gd name="connsiteY2" fmla="*/ 177800 h 1812546"/>
              <a:gd name="connsiteX3" fmla="*/ 823596 w 1941196"/>
              <a:gd name="connsiteY3" fmla="*/ 0 h 1812546"/>
              <a:gd name="connsiteX4" fmla="*/ 1064896 w 1941196"/>
              <a:gd name="connsiteY4" fmla="*/ 406400 h 1812546"/>
              <a:gd name="connsiteX5" fmla="*/ 1376046 w 1941196"/>
              <a:gd name="connsiteY5" fmla="*/ 393700 h 1812546"/>
              <a:gd name="connsiteX6" fmla="*/ 1452246 w 1941196"/>
              <a:gd name="connsiteY6" fmla="*/ 444500 h 1812546"/>
              <a:gd name="connsiteX7" fmla="*/ 1941196 w 1941196"/>
              <a:gd name="connsiteY7" fmla="*/ 742950 h 1812546"/>
              <a:gd name="connsiteX8" fmla="*/ 1553846 w 1941196"/>
              <a:gd name="connsiteY8" fmla="*/ 1565275 h 1812546"/>
              <a:gd name="connsiteX9" fmla="*/ 1439546 w 1941196"/>
              <a:gd name="connsiteY9" fmla="*/ 1666875 h 1812546"/>
              <a:gd name="connsiteX10" fmla="*/ 781651 w 1941196"/>
              <a:gd name="connsiteY10" fmla="*/ 1489687 h 1812546"/>
              <a:gd name="connsiteX11" fmla="*/ 649696 w 1941196"/>
              <a:gd name="connsiteY11" fmla="*/ 1812546 h 1812546"/>
              <a:gd name="connsiteX12" fmla="*/ 137796 w 1941196"/>
              <a:gd name="connsiteY12" fmla="*/ 831850 h 1812546"/>
              <a:gd name="connsiteX0" fmla="*/ 136220 w 1939620"/>
              <a:gd name="connsiteY0" fmla="*/ 831850 h 1812546"/>
              <a:gd name="connsiteX1" fmla="*/ 663270 w 1939620"/>
              <a:gd name="connsiteY1" fmla="*/ 406400 h 1812546"/>
              <a:gd name="connsiteX2" fmla="*/ 529920 w 1939620"/>
              <a:gd name="connsiteY2" fmla="*/ 177800 h 1812546"/>
              <a:gd name="connsiteX3" fmla="*/ 822020 w 1939620"/>
              <a:gd name="connsiteY3" fmla="*/ 0 h 1812546"/>
              <a:gd name="connsiteX4" fmla="*/ 1063320 w 1939620"/>
              <a:gd name="connsiteY4" fmla="*/ 406400 h 1812546"/>
              <a:gd name="connsiteX5" fmla="*/ 1374470 w 1939620"/>
              <a:gd name="connsiteY5" fmla="*/ 393700 h 1812546"/>
              <a:gd name="connsiteX6" fmla="*/ 1450670 w 1939620"/>
              <a:gd name="connsiteY6" fmla="*/ 444500 h 1812546"/>
              <a:gd name="connsiteX7" fmla="*/ 1939620 w 1939620"/>
              <a:gd name="connsiteY7" fmla="*/ 742950 h 1812546"/>
              <a:gd name="connsiteX8" fmla="*/ 1552270 w 1939620"/>
              <a:gd name="connsiteY8" fmla="*/ 1565275 h 1812546"/>
              <a:gd name="connsiteX9" fmla="*/ 1437970 w 1939620"/>
              <a:gd name="connsiteY9" fmla="*/ 1666875 h 1812546"/>
              <a:gd name="connsiteX10" fmla="*/ 780075 w 1939620"/>
              <a:gd name="connsiteY10" fmla="*/ 1489687 h 1812546"/>
              <a:gd name="connsiteX11" fmla="*/ 661490 w 1939620"/>
              <a:gd name="connsiteY11" fmla="*/ 1812546 h 1812546"/>
              <a:gd name="connsiteX12" fmla="*/ 136220 w 1939620"/>
              <a:gd name="connsiteY12" fmla="*/ 831850 h 1812546"/>
              <a:gd name="connsiteX0" fmla="*/ 134174 w 1955399"/>
              <a:gd name="connsiteY0" fmla="*/ 858587 h 1812546"/>
              <a:gd name="connsiteX1" fmla="*/ 679049 w 1955399"/>
              <a:gd name="connsiteY1" fmla="*/ 406400 h 1812546"/>
              <a:gd name="connsiteX2" fmla="*/ 545699 w 1955399"/>
              <a:gd name="connsiteY2" fmla="*/ 177800 h 1812546"/>
              <a:gd name="connsiteX3" fmla="*/ 837799 w 1955399"/>
              <a:gd name="connsiteY3" fmla="*/ 0 h 1812546"/>
              <a:gd name="connsiteX4" fmla="*/ 1079099 w 1955399"/>
              <a:gd name="connsiteY4" fmla="*/ 406400 h 1812546"/>
              <a:gd name="connsiteX5" fmla="*/ 1390249 w 1955399"/>
              <a:gd name="connsiteY5" fmla="*/ 393700 h 1812546"/>
              <a:gd name="connsiteX6" fmla="*/ 1466449 w 1955399"/>
              <a:gd name="connsiteY6" fmla="*/ 444500 h 1812546"/>
              <a:gd name="connsiteX7" fmla="*/ 1955399 w 1955399"/>
              <a:gd name="connsiteY7" fmla="*/ 742950 h 1812546"/>
              <a:gd name="connsiteX8" fmla="*/ 1568049 w 1955399"/>
              <a:gd name="connsiteY8" fmla="*/ 1565275 h 1812546"/>
              <a:gd name="connsiteX9" fmla="*/ 1453749 w 1955399"/>
              <a:gd name="connsiteY9" fmla="*/ 1666875 h 1812546"/>
              <a:gd name="connsiteX10" fmla="*/ 795854 w 1955399"/>
              <a:gd name="connsiteY10" fmla="*/ 1489687 h 1812546"/>
              <a:gd name="connsiteX11" fmla="*/ 677269 w 1955399"/>
              <a:gd name="connsiteY11" fmla="*/ 1812546 h 1812546"/>
              <a:gd name="connsiteX12" fmla="*/ 134174 w 1955399"/>
              <a:gd name="connsiteY12" fmla="*/ 858587 h 1812546"/>
              <a:gd name="connsiteX0" fmla="*/ 8682 w 1829907"/>
              <a:gd name="connsiteY0" fmla="*/ 858587 h 1812546"/>
              <a:gd name="connsiteX1" fmla="*/ 553557 w 1829907"/>
              <a:gd name="connsiteY1" fmla="*/ 406400 h 1812546"/>
              <a:gd name="connsiteX2" fmla="*/ 420207 w 1829907"/>
              <a:gd name="connsiteY2" fmla="*/ 177800 h 1812546"/>
              <a:gd name="connsiteX3" fmla="*/ 712307 w 1829907"/>
              <a:gd name="connsiteY3" fmla="*/ 0 h 1812546"/>
              <a:gd name="connsiteX4" fmla="*/ 953607 w 1829907"/>
              <a:gd name="connsiteY4" fmla="*/ 406400 h 1812546"/>
              <a:gd name="connsiteX5" fmla="*/ 1264757 w 1829907"/>
              <a:gd name="connsiteY5" fmla="*/ 393700 h 1812546"/>
              <a:gd name="connsiteX6" fmla="*/ 1340957 w 1829907"/>
              <a:gd name="connsiteY6" fmla="*/ 444500 h 1812546"/>
              <a:gd name="connsiteX7" fmla="*/ 1829907 w 1829907"/>
              <a:gd name="connsiteY7" fmla="*/ 742950 h 1812546"/>
              <a:gd name="connsiteX8" fmla="*/ 1442557 w 1829907"/>
              <a:gd name="connsiteY8" fmla="*/ 1565275 h 1812546"/>
              <a:gd name="connsiteX9" fmla="*/ 1328257 w 1829907"/>
              <a:gd name="connsiteY9" fmla="*/ 1666875 h 1812546"/>
              <a:gd name="connsiteX10" fmla="*/ 670362 w 1829907"/>
              <a:gd name="connsiteY10" fmla="*/ 1489687 h 1812546"/>
              <a:gd name="connsiteX11" fmla="*/ 551777 w 1829907"/>
              <a:gd name="connsiteY11" fmla="*/ 1812546 h 1812546"/>
              <a:gd name="connsiteX12" fmla="*/ 8682 w 1829907"/>
              <a:gd name="connsiteY12" fmla="*/ 858587 h 1812546"/>
              <a:gd name="connsiteX0" fmla="*/ 12225 w 1833450"/>
              <a:gd name="connsiteY0" fmla="*/ 858587 h 1897619"/>
              <a:gd name="connsiteX1" fmla="*/ 557100 w 1833450"/>
              <a:gd name="connsiteY1" fmla="*/ 406400 h 1897619"/>
              <a:gd name="connsiteX2" fmla="*/ 423750 w 1833450"/>
              <a:gd name="connsiteY2" fmla="*/ 177800 h 1897619"/>
              <a:gd name="connsiteX3" fmla="*/ 715850 w 1833450"/>
              <a:gd name="connsiteY3" fmla="*/ 0 h 1897619"/>
              <a:gd name="connsiteX4" fmla="*/ 957150 w 1833450"/>
              <a:gd name="connsiteY4" fmla="*/ 406400 h 1897619"/>
              <a:gd name="connsiteX5" fmla="*/ 1268300 w 1833450"/>
              <a:gd name="connsiteY5" fmla="*/ 393700 h 1897619"/>
              <a:gd name="connsiteX6" fmla="*/ 1344500 w 1833450"/>
              <a:gd name="connsiteY6" fmla="*/ 444500 h 1897619"/>
              <a:gd name="connsiteX7" fmla="*/ 1833450 w 1833450"/>
              <a:gd name="connsiteY7" fmla="*/ 742950 h 1897619"/>
              <a:gd name="connsiteX8" fmla="*/ 1446100 w 1833450"/>
              <a:gd name="connsiteY8" fmla="*/ 1565275 h 1897619"/>
              <a:gd name="connsiteX9" fmla="*/ 1331800 w 1833450"/>
              <a:gd name="connsiteY9" fmla="*/ 1666875 h 1897619"/>
              <a:gd name="connsiteX10" fmla="*/ 673905 w 1833450"/>
              <a:gd name="connsiteY10" fmla="*/ 1489687 h 1897619"/>
              <a:gd name="connsiteX11" fmla="*/ 555320 w 1833450"/>
              <a:gd name="connsiteY11" fmla="*/ 1812546 h 1897619"/>
              <a:gd name="connsiteX12" fmla="*/ 87099 w 1833450"/>
              <a:gd name="connsiteY12" fmla="*/ 1825007 h 1897619"/>
              <a:gd name="connsiteX13" fmla="*/ 12225 w 1833450"/>
              <a:gd name="connsiteY13" fmla="*/ 858587 h 1897619"/>
              <a:gd name="connsiteX0" fmla="*/ 437910 w 2259135"/>
              <a:gd name="connsiteY0" fmla="*/ 858587 h 1897619"/>
              <a:gd name="connsiteX1" fmla="*/ 982785 w 2259135"/>
              <a:gd name="connsiteY1" fmla="*/ 406400 h 1897619"/>
              <a:gd name="connsiteX2" fmla="*/ 849435 w 2259135"/>
              <a:gd name="connsiteY2" fmla="*/ 177800 h 1897619"/>
              <a:gd name="connsiteX3" fmla="*/ 1141535 w 2259135"/>
              <a:gd name="connsiteY3" fmla="*/ 0 h 1897619"/>
              <a:gd name="connsiteX4" fmla="*/ 1382835 w 2259135"/>
              <a:gd name="connsiteY4" fmla="*/ 406400 h 1897619"/>
              <a:gd name="connsiteX5" fmla="*/ 1693985 w 2259135"/>
              <a:gd name="connsiteY5" fmla="*/ 393700 h 1897619"/>
              <a:gd name="connsiteX6" fmla="*/ 1770185 w 2259135"/>
              <a:gd name="connsiteY6" fmla="*/ 444500 h 1897619"/>
              <a:gd name="connsiteX7" fmla="*/ 2259135 w 2259135"/>
              <a:gd name="connsiteY7" fmla="*/ 742950 h 1897619"/>
              <a:gd name="connsiteX8" fmla="*/ 1871785 w 2259135"/>
              <a:gd name="connsiteY8" fmla="*/ 1565275 h 1897619"/>
              <a:gd name="connsiteX9" fmla="*/ 1757485 w 2259135"/>
              <a:gd name="connsiteY9" fmla="*/ 1666875 h 1897619"/>
              <a:gd name="connsiteX10" fmla="*/ 1099590 w 2259135"/>
              <a:gd name="connsiteY10" fmla="*/ 1489687 h 1897619"/>
              <a:gd name="connsiteX11" fmla="*/ 981005 w 2259135"/>
              <a:gd name="connsiteY11" fmla="*/ 1812546 h 1897619"/>
              <a:gd name="connsiteX12" fmla="*/ 512784 w 2259135"/>
              <a:gd name="connsiteY12" fmla="*/ 1825007 h 1897619"/>
              <a:gd name="connsiteX13" fmla="*/ 318 w 2259135"/>
              <a:gd name="connsiteY13" fmla="*/ 915937 h 1897619"/>
              <a:gd name="connsiteX14" fmla="*/ 437910 w 2259135"/>
              <a:gd name="connsiteY14" fmla="*/ 858587 h 1897619"/>
              <a:gd name="connsiteX0" fmla="*/ 94258 w 1915483"/>
              <a:gd name="connsiteY0" fmla="*/ 858587 h 1897619"/>
              <a:gd name="connsiteX1" fmla="*/ 639133 w 1915483"/>
              <a:gd name="connsiteY1" fmla="*/ 406400 h 1897619"/>
              <a:gd name="connsiteX2" fmla="*/ 505783 w 1915483"/>
              <a:gd name="connsiteY2" fmla="*/ 177800 h 1897619"/>
              <a:gd name="connsiteX3" fmla="*/ 797883 w 1915483"/>
              <a:gd name="connsiteY3" fmla="*/ 0 h 1897619"/>
              <a:gd name="connsiteX4" fmla="*/ 1039183 w 1915483"/>
              <a:gd name="connsiteY4" fmla="*/ 406400 h 1897619"/>
              <a:gd name="connsiteX5" fmla="*/ 1350333 w 1915483"/>
              <a:gd name="connsiteY5" fmla="*/ 393700 h 1897619"/>
              <a:gd name="connsiteX6" fmla="*/ 1426533 w 1915483"/>
              <a:gd name="connsiteY6" fmla="*/ 444500 h 1897619"/>
              <a:gd name="connsiteX7" fmla="*/ 1915483 w 1915483"/>
              <a:gd name="connsiteY7" fmla="*/ 742950 h 1897619"/>
              <a:gd name="connsiteX8" fmla="*/ 1528133 w 1915483"/>
              <a:gd name="connsiteY8" fmla="*/ 1565275 h 1897619"/>
              <a:gd name="connsiteX9" fmla="*/ 1413833 w 1915483"/>
              <a:gd name="connsiteY9" fmla="*/ 1666875 h 1897619"/>
              <a:gd name="connsiteX10" fmla="*/ 755938 w 1915483"/>
              <a:gd name="connsiteY10" fmla="*/ 1489687 h 1897619"/>
              <a:gd name="connsiteX11" fmla="*/ 637353 w 1915483"/>
              <a:gd name="connsiteY11" fmla="*/ 1812546 h 1897619"/>
              <a:gd name="connsiteX12" fmla="*/ 169132 w 1915483"/>
              <a:gd name="connsiteY12" fmla="*/ 1825007 h 1897619"/>
              <a:gd name="connsiteX13" fmla="*/ 4251 w 1915483"/>
              <a:gd name="connsiteY13" fmla="*/ 813444 h 1897619"/>
              <a:gd name="connsiteX14" fmla="*/ 94258 w 1915483"/>
              <a:gd name="connsiteY14" fmla="*/ 858587 h 1897619"/>
              <a:gd name="connsiteX0" fmla="*/ 90007 w 1911232"/>
              <a:gd name="connsiteY0" fmla="*/ 858587 h 1897619"/>
              <a:gd name="connsiteX1" fmla="*/ 634882 w 1911232"/>
              <a:gd name="connsiteY1" fmla="*/ 406400 h 1897619"/>
              <a:gd name="connsiteX2" fmla="*/ 501532 w 1911232"/>
              <a:gd name="connsiteY2" fmla="*/ 177800 h 1897619"/>
              <a:gd name="connsiteX3" fmla="*/ 793632 w 1911232"/>
              <a:gd name="connsiteY3" fmla="*/ 0 h 1897619"/>
              <a:gd name="connsiteX4" fmla="*/ 1034932 w 1911232"/>
              <a:gd name="connsiteY4" fmla="*/ 406400 h 1897619"/>
              <a:gd name="connsiteX5" fmla="*/ 1346082 w 1911232"/>
              <a:gd name="connsiteY5" fmla="*/ 393700 h 1897619"/>
              <a:gd name="connsiteX6" fmla="*/ 1422282 w 1911232"/>
              <a:gd name="connsiteY6" fmla="*/ 444500 h 1897619"/>
              <a:gd name="connsiteX7" fmla="*/ 1911232 w 1911232"/>
              <a:gd name="connsiteY7" fmla="*/ 742950 h 1897619"/>
              <a:gd name="connsiteX8" fmla="*/ 1523882 w 1911232"/>
              <a:gd name="connsiteY8" fmla="*/ 1565275 h 1897619"/>
              <a:gd name="connsiteX9" fmla="*/ 1409582 w 1911232"/>
              <a:gd name="connsiteY9" fmla="*/ 1666875 h 1897619"/>
              <a:gd name="connsiteX10" fmla="*/ 751687 w 1911232"/>
              <a:gd name="connsiteY10" fmla="*/ 1489687 h 1897619"/>
              <a:gd name="connsiteX11" fmla="*/ 633102 w 1911232"/>
              <a:gd name="connsiteY11" fmla="*/ 1812546 h 1897619"/>
              <a:gd name="connsiteX12" fmla="*/ 164881 w 1911232"/>
              <a:gd name="connsiteY12" fmla="*/ 1825007 h 1897619"/>
              <a:gd name="connsiteX13" fmla="*/ 0 w 1911232"/>
              <a:gd name="connsiteY13" fmla="*/ 813444 h 1897619"/>
              <a:gd name="connsiteX14" fmla="*/ 90007 w 1911232"/>
              <a:gd name="connsiteY14" fmla="*/ 858587 h 1897619"/>
              <a:gd name="connsiteX0" fmla="*/ 114488 w 1935713"/>
              <a:gd name="connsiteY0" fmla="*/ 858587 h 1897619"/>
              <a:gd name="connsiteX1" fmla="*/ 659363 w 1935713"/>
              <a:gd name="connsiteY1" fmla="*/ 406400 h 1897619"/>
              <a:gd name="connsiteX2" fmla="*/ 526013 w 1935713"/>
              <a:gd name="connsiteY2" fmla="*/ 177800 h 1897619"/>
              <a:gd name="connsiteX3" fmla="*/ 818113 w 1935713"/>
              <a:gd name="connsiteY3" fmla="*/ 0 h 1897619"/>
              <a:gd name="connsiteX4" fmla="*/ 1059413 w 1935713"/>
              <a:gd name="connsiteY4" fmla="*/ 406400 h 1897619"/>
              <a:gd name="connsiteX5" fmla="*/ 1370563 w 1935713"/>
              <a:gd name="connsiteY5" fmla="*/ 393700 h 1897619"/>
              <a:gd name="connsiteX6" fmla="*/ 1446763 w 1935713"/>
              <a:gd name="connsiteY6" fmla="*/ 444500 h 1897619"/>
              <a:gd name="connsiteX7" fmla="*/ 1935713 w 1935713"/>
              <a:gd name="connsiteY7" fmla="*/ 742950 h 1897619"/>
              <a:gd name="connsiteX8" fmla="*/ 1548363 w 1935713"/>
              <a:gd name="connsiteY8" fmla="*/ 1565275 h 1897619"/>
              <a:gd name="connsiteX9" fmla="*/ 1434063 w 1935713"/>
              <a:gd name="connsiteY9" fmla="*/ 1666875 h 1897619"/>
              <a:gd name="connsiteX10" fmla="*/ 776168 w 1935713"/>
              <a:gd name="connsiteY10" fmla="*/ 1489687 h 1897619"/>
              <a:gd name="connsiteX11" fmla="*/ 657583 w 1935713"/>
              <a:gd name="connsiteY11" fmla="*/ 1812546 h 1897619"/>
              <a:gd name="connsiteX12" fmla="*/ 189362 w 1935713"/>
              <a:gd name="connsiteY12" fmla="*/ 1825007 h 1897619"/>
              <a:gd name="connsiteX13" fmla="*/ 24481 w 1935713"/>
              <a:gd name="connsiteY13" fmla="*/ 813444 h 1897619"/>
              <a:gd name="connsiteX14" fmla="*/ 114488 w 1935713"/>
              <a:gd name="connsiteY14" fmla="*/ 858587 h 1897619"/>
              <a:gd name="connsiteX0" fmla="*/ 301766 w 2122991"/>
              <a:gd name="connsiteY0" fmla="*/ 858587 h 1897619"/>
              <a:gd name="connsiteX1" fmla="*/ 846641 w 2122991"/>
              <a:gd name="connsiteY1" fmla="*/ 406400 h 1897619"/>
              <a:gd name="connsiteX2" fmla="*/ 713291 w 2122991"/>
              <a:gd name="connsiteY2" fmla="*/ 177800 h 1897619"/>
              <a:gd name="connsiteX3" fmla="*/ 1005391 w 2122991"/>
              <a:gd name="connsiteY3" fmla="*/ 0 h 1897619"/>
              <a:gd name="connsiteX4" fmla="*/ 1246691 w 2122991"/>
              <a:gd name="connsiteY4" fmla="*/ 406400 h 1897619"/>
              <a:gd name="connsiteX5" fmla="*/ 1557841 w 2122991"/>
              <a:gd name="connsiteY5" fmla="*/ 393700 h 1897619"/>
              <a:gd name="connsiteX6" fmla="*/ 1634041 w 2122991"/>
              <a:gd name="connsiteY6" fmla="*/ 444500 h 1897619"/>
              <a:gd name="connsiteX7" fmla="*/ 2122991 w 2122991"/>
              <a:gd name="connsiteY7" fmla="*/ 742950 h 1897619"/>
              <a:gd name="connsiteX8" fmla="*/ 1735641 w 2122991"/>
              <a:gd name="connsiteY8" fmla="*/ 1565275 h 1897619"/>
              <a:gd name="connsiteX9" fmla="*/ 1621341 w 2122991"/>
              <a:gd name="connsiteY9" fmla="*/ 1666875 h 1897619"/>
              <a:gd name="connsiteX10" fmla="*/ 963446 w 2122991"/>
              <a:gd name="connsiteY10" fmla="*/ 1489687 h 1897619"/>
              <a:gd name="connsiteX11" fmla="*/ 844861 w 2122991"/>
              <a:gd name="connsiteY11" fmla="*/ 1812546 h 1897619"/>
              <a:gd name="connsiteX12" fmla="*/ 376640 w 2122991"/>
              <a:gd name="connsiteY12" fmla="*/ 1825007 h 1897619"/>
              <a:gd name="connsiteX13" fmla="*/ 2318 w 2122991"/>
              <a:gd name="connsiteY13" fmla="*/ 305436 h 1897619"/>
              <a:gd name="connsiteX14" fmla="*/ 211759 w 2122991"/>
              <a:gd name="connsiteY14" fmla="*/ 813444 h 1897619"/>
              <a:gd name="connsiteX15" fmla="*/ 301766 w 2122991"/>
              <a:gd name="connsiteY15" fmla="*/ 858587 h 1897619"/>
              <a:gd name="connsiteX0" fmla="*/ 301163 w 2122388"/>
              <a:gd name="connsiteY0" fmla="*/ 858587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01163 w 2122388"/>
              <a:gd name="connsiteY15" fmla="*/ 858587 h 1897619"/>
              <a:gd name="connsiteX0" fmla="*/ 301163 w 2122388"/>
              <a:gd name="connsiteY0" fmla="*/ 858587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01163 w 2122388"/>
              <a:gd name="connsiteY15" fmla="*/ 858587 h 1897619"/>
              <a:gd name="connsiteX0" fmla="*/ 314398 w 2122388"/>
              <a:gd name="connsiteY0" fmla="*/ 850645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14398 w 2122388"/>
              <a:gd name="connsiteY15" fmla="*/ 850645 h 1897619"/>
              <a:gd name="connsiteX0" fmla="*/ 314398 w 2122388"/>
              <a:gd name="connsiteY0" fmla="*/ 850645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14398 w 2122388"/>
              <a:gd name="connsiteY15" fmla="*/ 850645 h 1897619"/>
              <a:gd name="connsiteX0" fmla="*/ 303810 w 2122388"/>
              <a:gd name="connsiteY0" fmla="*/ 861235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03810 w 2122388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658 w 2122236"/>
              <a:gd name="connsiteY0" fmla="*/ 861235 h 1897619"/>
              <a:gd name="connsiteX1" fmla="*/ 845886 w 2122236"/>
              <a:gd name="connsiteY1" fmla="*/ 406400 h 1897619"/>
              <a:gd name="connsiteX2" fmla="*/ 712536 w 2122236"/>
              <a:gd name="connsiteY2" fmla="*/ 177800 h 1897619"/>
              <a:gd name="connsiteX3" fmla="*/ 1004636 w 2122236"/>
              <a:gd name="connsiteY3" fmla="*/ 0 h 1897619"/>
              <a:gd name="connsiteX4" fmla="*/ 1245936 w 2122236"/>
              <a:gd name="connsiteY4" fmla="*/ 406400 h 1897619"/>
              <a:gd name="connsiteX5" fmla="*/ 1557086 w 2122236"/>
              <a:gd name="connsiteY5" fmla="*/ 393700 h 1897619"/>
              <a:gd name="connsiteX6" fmla="*/ 1633286 w 2122236"/>
              <a:gd name="connsiteY6" fmla="*/ 444500 h 1897619"/>
              <a:gd name="connsiteX7" fmla="*/ 2122236 w 2122236"/>
              <a:gd name="connsiteY7" fmla="*/ 742950 h 1897619"/>
              <a:gd name="connsiteX8" fmla="*/ 1734886 w 2122236"/>
              <a:gd name="connsiteY8" fmla="*/ 1565275 h 1897619"/>
              <a:gd name="connsiteX9" fmla="*/ 1620586 w 2122236"/>
              <a:gd name="connsiteY9" fmla="*/ 1666875 h 1897619"/>
              <a:gd name="connsiteX10" fmla="*/ 962691 w 2122236"/>
              <a:gd name="connsiteY10" fmla="*/ 1489687 h 1897619"/>
              <a:gd name="connsiteX11" fmla="*/ 844106 w 2122236"/>
              <a:gd name="connsiteY11" fmla="*/ 1812546 h 1897619"/>
              <a:gd name="connsiteX12" fmla="*/ 375885 w 2122236"/>
              <a:gd name="connsiteY12" fmla="*/ 1825007 h 1897619"/>
              <a:gd name="connsiteX13" fmla="*/ 1563 w 2122236"/>
              <a:gd name="connsiteY13" fmla="*/ 305436 h 1897619"/>
              <a:gd name="connsiteX14" fmla="*/ 242769 w 2122236"/>
              <a:gd name="connsiteY14" fmla="*/ 543443 h 1897619"/>
              <a:gd name="connsiteX15" fmla="*/ 303658 w 2122236"/>
              <a:gd name="connsiteY15" fmla="*/ 861235 h 1897619"/>
              <a:gd name="connsiteX0" fmla="*/ 305226 w 2123804"/>
              <a:gd name="connsiteY0" fmla="*/ 861235 h 1897619"/>
              <a:gd name="connsiteX1" fmla="*/ 847454 w 2123804"/>
              <a:gd name="connsiteY1" fmla="*/ 406400 h 1897619"/>
              <a:gd name="connsiteX2" fmla="*/ 714104 w 2123804"/>
              <a:gd name="connsiteY2" fmla="*/ 177800 h 1897619"/>
              <a:gd name="connsiteX3" fmla="*/ 1006204 w 2123804"/>
              <a:gd name="connsiteY3" fmla="*/ 0 h 1897619"/>
              <a:gd name="connsiteX4" fmla="*/ 1247504 w 2123804"/>
              <a:gd name="connsiteY4" fmla="*/ 406400 h 1897619"/>
              <a:gd name="connsiteX5" fmla="*/ 1558654 w 2123804"/>
              <a:gd name="connsiteY5" fmla="*/ 393700 h 1897619"/>
              <a:gd name="connsiteX6" fmla="*/ 1634854 w 2123804"/>
              <a:gd name="connsiteY6" fmla="*/ 444500 h 1897619"/>
              <a:gd name="connsiteX7" fmla="*/ 2123804 w 2123804"/>
              <a:gd name="connsiteY7" fmla="*/ 742950 h 1897619"/>
              <a:gd name="connsiteX8" fmla="*/ 1736454 w 2123804"/>
              <a:gd name="connsiteY8" fmla="*/ 1565275 h 1897619"/>
              <a:gd name="connsiteX9" fmla="*/ 1622154 w 2123804"/>
              <a:gd name="connsiteY9" fmla="*/ 1666875 h 1897619"/>
              <a:gd name="connsiteX10" fmla="*/ 964259 w 2123804"/>
              <a:gd name="connsiteY10" fmla="*/ 1489687 h 1897619"/>
              <a:gd name="connsiteX11" fmla="*/ 845674 w 2123804"/>
              <a:gd name="connsiteY11" fmla="*/ 1812546 h 1897619"/>
              <a:gd name="connsiteX12" fmla="*/ 377453 w 2123804"/>
              <a:gd name="connsiteY12" fmla="*/ 1825007 h 1897619"/>
              <a:gd name="connsiteX13" fmla="*/ 3131 w 2123804"/>
              <a:gd name="connsiteY13" fmla="*/ 305436 h 1897619"/>
              <a:gd name="connsiteX14" fmla="*/ 244337 w 2123804"/>
              <a:gd name="connsiteY14" fmla="*/ 543443 h 1897619"/>
              <a:gd name="connsiteX15" fmla="*/ 305226 w 2123804"/>
              <a:gd name="connsiteY15" fmla="*/ 861235 h 1897619"/>
              <a:gd name="connsiteX0" fmla="*/ 305226 w 2123804"/>
              <a:gd name="connsiteY0" fmla="*/ 861235 h 1897619"/>
              <a:gd name="connsiteX1" fmla="*/ 847454 w 2123804"/>
              <a:gd name="connsiteY1" fmla="*/ 406400 h 1897619"/>
              <a:gd name="connsiteX2" fmla="*/ 714104 w 2123804"/>
              <a:gd name="connsiteY2" fmla="*/ 177800 h 1897619"/>
              <a:gd name="connsiteX3" fmla="*/ 1006204 w 2123804"/>
              <a:gd name="connsiteY3" fmla="*/ 0 h 1897619"/>
              <a:gd name="connsiteX4" fmla="*/ 1247504 w 2123804"/>
              <a:gd name="connsiteY4" fmla="*/ 406400 h 1897619"/>
              <a:gd name="connsiteX5" fmla="*/ 1558654 w 2123804"/>
              <a:gd name="connsiteY5" fmla="*/ 393700 h 1897619"/>
              <a:gd name="connsiteX6" fmla="*/ 1634854 w 2123804"/>
              <a:gd name="connsiteY6" fmla="*/ 444500 h 1897619"/>
              <a:gd name="connsiteX7" fmla="*/ 2123804 w 2123804"/>
              <a:gd name="connsiteY7" fmla="*/ 742950 h 1897619"/>
              <a:gd name="connsiteX8" fmla="*/ 1736454 w 2123804"/>
              <a:gd name="connsiteY8" fmla="*/ 1565275 h 1897619"/>
              <a:gd name="connsiteX9" fmla="*/ 1622154 w 2123804"/>
              <a:gd name="connsiteY9" fmla="*/ 1666875 h 1897619"/>
              <a:gd name="connsiteX10" fmla="*/ 964259 w 2123804"/>
              <a:gd name="connsiteY10" fmla="*/ 1489687 h 1897619"/>
              <a:gd name="connsiteX11" fmla="*/ 845674 w 2123804"/>
              <a:gd name="connsiteY11" fmla="*/ 1812546 h 1897619"/>
              <a:gd name="connsiteX12" fmla="*/ 377453 w 2123804"/>
              <a:gd name="connsiteY12" fmla="*/ 1825007 h 1897619"/>
              <a:gd name="connsiteX13" fmla="*/ 3131 w 2123804"/>
              <a:gd name="connsiteY13" fmla="*/ 305436 h 1897619"/>
              <a:gd name="connsiteX14" fmla="*/ 244337 w 2123804"/>
              <a:gd name="connsiteY14" fmla="*/ 543443 h 1897619"/>
              <a:gd name="connsiteX15" fmla="*/ 305226 w 2123804"/>
              <a:gd name="connsiteY15" fmla="*/ 861235 h 1897619"/>
              <a:gd name="connsiteX0" fmla="*/ 305689 w 2124267"/>
              <a:gd name="connsiteY0" fmla="*/ 861235 h 1897619"/>
              <a:gd name="connsiteX1" fmla="*/ 847917 w 2124267"/>
              <a:gd name="connsiteY1" fmla="*/ 406400 h 1897619"/>
              <a:gd name="connsiteX2" fmla="*/ 714567 w 2124267"/>
              <a:gd name="connsiteY2" fmla="*/ 177800 h 1897619"/>
              <a:gd name="connsiteX3" fmla="*/ 1006667 w 2124267"/>
              <a:gd name="connsiteY3" fmla="*/ 0 h 1897619"/>
              <a:gd name="connsiteX4" fmla="*/ 1247967 w 2124267"/>
              <a:gd name="connsiteY4" fmla="*/ 406400 h 1897619"/>
              <a:gd name="connsiteX5" fmla="*/ 1559117 w 2124267"/>
              <a:gd name="connsiteY5" fmla="*/ 393700 h 1897619"/>
              <a:gd name="connsiteX6" fmla="*/ 1635317 w 2124267"/>
              <a:gd name="connsiteY6" fmla="*/ 444500 h 1897619"/>
              <a:gd name="connsiteX7" fmla="*/ 2124267 w 2124267"/>
              <a:gd name="connsiteY7" fmla="*/ 742950 h 1897619"/>
              <a:gd name="connsiteX8" fmla="*/ 1736917 w 2124267"/>
              <a:gd name="connsiteY8" fmla="*/ 1565275 h 1897619"/>
              <a:gd name="connsiteX9" fmla="*/ 1622617 w 2124267"/>
              <a:gd name="connsiteY9" fmla="*/ 1666875 h 1897619"/>
              <a:gd name="connsiteX10" fmla="*/ 964722 w 2124267"/>
              <a:gd name="connsiteY10" fmla="*/ 1489687 h 1897619"/>
              <a:gd name="connsiteX11" fmla="*/ 846137 w 2124267"/>
              <a:gd name="connsiteY11" fmla="*/ 1812546 h 1897619"/>
              <a:gd name="connsiteX12" fmla="*/ 377916 w 2124267"/>
              <a:gd name="connsiteY12" fmla="*/ 1825007 h 1897619"/>
              <a:gd name="connsiteX13" fmla="*/ 3594 w 2124267"/>
              <a:gd name="connsiteY13" fmla="*/ 305436 h 1897619"/>
              <a:gd name="connsiteX14" fmla="*/ 220976 w 2124267"/>
              <a:gd name="connsiteY14" fmla="*/ 802856 h 1897619"/>
              <a:gd name="connsiteX15" fmla="*/ 305689 w 2124267"/>
              <a:gd name="connsiteY15" fmla="*/ 861235 h 1897619"/>
              <a:gd name="connsiteX0" fmla="*/ 305689 w 2124267"/>
              <a:gd name="connsiteY0" fmla="*/ 861235 h 1897619"/>
              <a:gd name="connsiteX1" fmla="*/ 847917 w 2124267"/>
              <a:gd name="connsiteY1" fmla="*/ 406400 h 1897619"/>
              <a:gd name="connsiteX2" fmla="*/ 714567 w 2124267"/>
              <a:gd name="connsiteY2" fmla="*/ 177800 h 1897619"/>
              <a:gd name="connsiteX3" fmla="*/ 1006667 w 2124267"/>
              <a:gd name="connsiteY3" fmla="*/ 0 h 1897619"/>
              <a:gd name="connsiteX4" fmla="*/ 1247967 w 2124267"/>
              <a:gd name="connsiteY4" fmla="*/ 406400 h 1897619"/>
              <a:gd name="connsiteX5" fmla="*/ 1559117 w 2124267"/>
              <a:gd name="connsiteY5" fmla="*/ 393700 h 1897619"/>
              <a:gd name="connsiteX6" fmla="*/ 1635317 w 2124267"/>
              <a:gd name="connsiteY6" fmla="*/ 444500 h 1897619"/>
              <a:gd name="connsiteX7" fmla="*/ 2124267 w 2124267"/>
              <a:gd name="connsiteY7" fmla="*/ 742950 h 1897619"/>
              <a:gd name="connsiteX8" fmla="*/ 1736917 w 2124267"/>
              <a:gd name="connsiteY8" fmla="*/ 1565275 h 1897619"/>
              <a:gd name="connsiteX9" fmla="*/ 1622617 w 2124267"/>
              <a:gd name="connsiteY9" fmla="*/ 1666875 h 1897619"/>
              <a:gd name="connsiteX10" fmla="*/ 964722 w 2124267"/>
              <a:gd name="connsiteY10" fmla="*/ 1489687 h 1897619"/>
              <a:gd name="connsiteX11" fmla="*/ 846137 w 2124267"/>
              <a:gd name="connsiteY11" fmla="*/ 1812546 h 1897619"/>
              <a:gd name="connsiteX12" fmla="*/ 377916 w 2124267"/>
              <a:gd name="connsiteY12" fmla="*/ 1825007 h 1897619"/>
              <a:gd name="connsiteX13" fmla="*/ 3594 w 2124267"/>
              <a:gd name="connsiteY13" fmla="*/ 305436 h 1897619"/>
              <a:gd name="connsiteX14" fmla="*/ 220976 w 2124267"/>
              <a:gd name="connsiteY14" fmla="*/ 802856 h 1897619"/>
              <a:gd name="connsiteX15" fmla="*/ 305689 w 2124267"/>
              <a:gd name="connsiteY15" fmla="*/ 861235 h 1897619"/>
              <a:gd name="connsiteX0" fmla="*/ 304489 w 2123067"/>
              <a:gd name="connsiteY0" fmla="*/ 861235 h 1897619"/>
              <a:gd name="connsiteX1" fmla="*/ 846717 w 2123067"/>
              <a:gd name="connsiteY1" fmla="*/ 406400 h 1897619"/>
              <a:gd name="connsiteX2" fmla="*/ 713367 w 2123067"/>
              <a:gd name="connsiteY2" fmla="*/ 177800 h 1897619"/>
              <a:gd name="connsiteX3" fmla="*/ 1005467 w 2123067"/>
              <a:gd name="connsiteY3" fmla="*/ 0 h 1897619"/>
              <a:gd name="connsiteX4" fmla="*/ 1246767 w 2123067"/>
              <a:gd name="connsiteY4" fmla="*/ 406400 h 1897619"/>
              <a:gd name="connsiteX5" fmla="*/ 1557917 w 2123067"/>
              <a:gd name="connsiteY5" fmla="*/ 393700 h 1897619"/>
              <a:gd name="connsiteX6" fmla="*/ 1634117 w 2123067"/>
              <a:gd name="connsiteY6" fmla="*/ 444500 h 1897619"/>
              <a:gd name="connsiteX7" fmla="*/ 2123067 w 2123067"/>
              <a:gd name="connsiteY7" fmla="*/ 742950 h 1897619"/>
              <a:gd name="connsiteX8" fmla="*/ 1735717 w 2123067"/>
              <a:gd name="connsiteY8" fmla="*/ 1565275 h 1897619"/>
              <a:gd name="connsiteX9" fmla="*/ 1621417 w 2123067"/>
              <a:gd name="connsiteY9" fmla="*/ 1666875 h 1897619"/>
              <a:gd name="connsiteX10" fmla="*/ 963522 w 2123067"/>
              <a:gd name="connsiteY10" fmla="*/ 1489687 h 1897619"/>
              <a:gd name="connsiteX11" fmla="*/ 844937 w 2123067"/>
              <a:gd name="connsiteY11" fmla="*/ 1812546 h 1897619"/>
              <a:gd name="connsiteX12" fmla="*/ 376716 w 2123067"/>
              <a:gd name="connsiteY12" fmla="*/ 1825007 h 1897619"/>
              <a:gd name="connsiteX13" fmla="*/ 2394 w 2123067"/>
              <a:gd name="connsiteY13" fmla="*/ 305436 h 1897619"/>
              <a:gd name="connsiteX14" fmla="*/ 219776 w 2123067"/>
              <a:gd name="connsiteY14" fmla="*/ 802856 h 1897619"/>
              <a:gd name="connsiteX15" fmla="*/ 304489 w 2123067"/>
              <a:gd name="connsiteY15" fmla="*/ 861235 h 1897619"/>
              <a:gd name="connsiteX0" fmla="*/ 364373 w 2182951"/>
              <a:gd name="connsiteY0" fmla="*/ 861235 h 1897619"/>
              <a:gd name="connsiteX1" fmla="*/ 906601 w 2182951"/>
              <a:gd name="connsiteY1" fmla="*/ 406400 h 1897619"/>
              <a:gd name="connsiteX2" fmla="*/ 773251 w 2182951"/>
              <a:gd name="connsiteY2" fmla="*/ 177800 h 1897619"/>
              <a:gd name="connsiteX3" fmla="*/ 1065351 w 2182951"/>
              <a:gd name="connsiteY3" fmla="*/ 0 h 1897619"/>
              <a:gd name="connsiteX4" fmla="*/ 1306651 w 2182951"/>
              <a:gd name="connsiteY4" fmla="*/ 406400 h 1897619"/>
              <a:gd name="connsiteX5" fmla="*/ 1617801 w 2182951"/>
              <a:gd name="connsiteY5" fmla="*/ 393700 h 1897619"/>
              <a:gd name="connsiteX6" fmla="*/ 1694001 w 2182951"/>
              <a:gd name="connsiteY6" fmla="*/ 444500 h 1897619"/>
              <a:gd name="connsiteX7" fmla="*/ 2182951 w 2182951"/>
              <a:gd name="connsiteY7" fmla="*/ 742950 h 1897619"/>
              <a:gd name="connsiteX8" fmla="*/ 1795601 w 2182951"/>
              <a:gd name="connsiteY8" fmla="*/ 1565275 h 1897619"/>
              <a:gd name="connsiteX9" fmla="*/ 1681301 w 2182951"/>
              <a:gd name="connsiteY9" fmla="*/ 1666875 h 1897619"/>
              <a:gd name="connsiteX10" fmla="*/ 1023406 w 2182951"/>
              <a:gd name="connsiteY10" fmla="*/ 1489687 h 1897619"/>
              <a:gd name="connsiteX11" fmla="*/ 904821 w 2182951"/>
              <a:gd name="connsiteY11" fmla="*/ 1812546 h 1897619"/>
              <a:gd name="connsiteX12" fmla="*/ 436600 w 2182951"/>
              <a:gd name="connsiteY12" fmla="*/ 1825007 h 1897619"/>
              <a:gd name="connsiteX13" fmla="*/ 62278 w 2182951"/>
              <a:gd name="connsiteY13" fmla="*/ 305436 h 1897619"/>
              <a:gd name="connsiteX14" fmla="*/ 279660 w 2182951"/>
              <a:gd name="connsiteY14" fmla="*/ 802856 h 1897619"/>
              <a:gd name="connsiteX15" fmla="*/ 364373 w 2182951"/>
              <a:gd name="connsiteY15" fmla="*/ 861235 h 1897619"/>
              <a:gd name="connsiteX0" fmla="*/ 364373 w 2182951"/>
              <a:gd name="connsiteY0" fmla="*/ 861235 h 1897619"/>
              <a:gd name="connsiteX1" fmla="*/ 906601 w 2182951"/>
              <a:gd name="connsiteY1" fmla="*/ 406400 h 1897619"/>
              <a:gd name="connsiteX2" fmla="*/ 773251 w 2182951"/>
              <a:gd name="connsiteY2" fmla="*/ 177800 h 1897619"/>
              <a:gd name="connsiteX3" fmla="*/ 1065351 w 2182951"/>
              <a:gd name="connsiteY3" fmla="*/ 0 h 1897619"/>
              <a:gd name="connsiteX4" fmla="*/ 1306651 w 2182951"/>
              <a:gd name="connsiteY4" fmla="*/ 406400 h 1897619"/>
              <a:gd name="connsiteX5" fmla="*/ 1617801 w 2182951"/>
              <a:gd name="connsiteY5" fmla="*/ 393700 h 1897619"/>
              <a:gd name="connsiteX6" fmla="*/ 1694001 w 2182951"/>
              <a:gd name="connsiteY6" fmla="*/ 444500 h 1897619"/>
              <a:gd name="connsiteX7" fmla="*/ 2182951 w 2182951"/>
              <a:gd name="connsiteY7" fmla="*/ 742950 h 1897619"/>
              <a:gd name="connsiteX8" fmla="*/ 1795601 w 2182951"/>
              <a:gd name="connsiteY8" fmla="*/ 1565275 h 1897619"/>
              <a:gd name="connsiteX9" fmla="*/ 1681301 w 2182951"/>
              <a:gd name="connsiteY9" fmla="*/ 1666875 h 1897619"/>
              <a:gd name="connsiteX10" fmla="*/ 1023406 w 2182951"/>
              <a:gd name="connsiteY10" fmla="*/ 1489687 h 1897619"/>
              <a:gd name="connsiteX11" fmla="*/ 904821 w 2182951"/>
              <a:gd name="connsiteY11" fmla="*/ 1812546 h 1897619"/>
              <a:gd name="connsiteX12" fmla="*/ 436600 w 2182951"/>
              <a:gd name="connsiteY12" fmla="*/ 1825007 h 1897619"/>
              <a:gd name="connsiteX13" fmla="*/ 62278 w 2182951"/>
              <a:gd name="connsiteY13" fmla="*/ 305436 h 1897619"/>
              <a:gd name="connsiteX14" fmla="*/ 279660 w 2182951"/>
              <a:gd name="connsiteY14" fmla="*/ 802856 h 1897619"/>
              <a:gd name="connsiteX15" fmla="*/ 364373 w 2182951"/>
              <a:gd name="connsiteY15" fmla="*/ 861235 h 1897619"/>
              <a:gd name="connsiteX0" fmla="*/ 314237 w 2132815"/>
              <a:gd name="connsiteY0" fmla="*/ 861235 h 1897619"/>
              <a:gd name="connsiteX1" fmla="*/ 856465 w 2132815"/>
              <a:gd name="connsiteY1" fmla="*/ 406400 h 1897619"/>
              <a:gd name="connsiteX2" fmla="*/ 723115 w 2132815"/>
              <a:gd name="connsiteY2" fmla="*/ 177800 h 1897619"/>
              <a:gd name="connsiteX3" fmla="*/ 1015215 w 2132815"/>
              <a:gd name="connsiteY3" fmla="*/ 0 h 1897619"/>
              <a:gd name="connsiteX4" fmla="*/ 1256515 w 2132815"/>
              <a:gd name="connsiteY4" fmla="*/ 406400 h 1897619"/>
              <a:gd name="connsiteX5" fmla="*/ 1567665 w 2132815"/>
              <a:gd name="connsiteY5" fmla="*/ 393700 h 1897619"/>
              <a:gd name="connsiteX6" fmla="*/ 1643865 w 2132815"/>
              <a:gd name="connsiteY6" fmla="*/ 444500 h 1897619"/>
              <a:gd name="connsiteX7" fmla="*/ 2132815 w 2132815"/>
              <a:gd name="connsiteY7" fmla="*/ 742950 h 1897619"/>
              <a:gd name="connsiteX8" fmla="*/ 1745465 w 2132815"/>
              <a:gd name="connsiteY8" fmla="*/ 1565275 h 1897619"/>
              <a:gd name="connsiteX9" fmla="*/ 1631165 w 2132815"/>
              <a:gd name="connsiteY9" fmla="*/ 1666875 h 1897619"/>
              <a:gd name="connsiteX10" fmla="*/ 973270 w 2132815"/>
              <a:gd name="connsiteY10" fmla="*/ 1489687 h 1897619"/>
              <a:gd name="connsiteX11" fmla="*/ 854685 w 2132815"/>
              <a:gd name="connsiteY11" fmla="*/ 1812546 h 1897619"/>
              <a:gd name="connsiteX12" fmla="*/ 386464 w 2132815"/>
              <a:gd name="connsiteY12" fmla="*/ 1825007 h 1897619"/>
              <a:gd name="connsiteX13" fmla="*/ 67730 w 2132815"/>
              <a:gd name="connsiteY13" fmla="*/ 384849 h 1897619"/>
              <a:gd name="connsiteX14" fmla="*/ 229524 w 2132815"/>
              <a:gd name="connsiteY14" fmla="*/ 802856 h 1897619"/>
              <a:gd name="connsiteX15" fmla="*/ 314237 w 2132815"/>
              <a:gd name="connsiteY15" fmla="*/ 861235 h 1897619"/>
              <a:gd name="connsiteX0" fmla="*/ 340386 w 2158964"/>
              <a:gd name="connsiteY0" fmla="*/ 861235 h 1897619"/>
              <a:gd name="connsiteX1" fmla="*/ 882614 w 2158964"/>
              <a:gd name="connsiteY1" fmla="*/ 406400 h 1897619"/>
              <a:gd name="connsiteX2" fmla="*/ 749264 w 2158964"/>
              <a:gd name="connsiteY2" fmla="*/ 177800 h 1897619"/>
              <a:gd name="connsiteX3" fmla="*/ 1041364 w 2158964"/>
              <a:gd name="connsiteY3" fmla="*/ 0 h 1897619"/>
              <a:gd name="connsiteX4" fmla="*/ 1282664 w 2158964"/>
              <a:gd name="connsiteY4" fmla="*/ 406400 h 1897619"/>
              <a:gd name="connsiteX5" fmla="*/ 1593814 w 2158964"/>
              <a:gd name="connsiteY5" fmla="*/ 393700 h 1897619"/>
              <a:gd name="connsiteX6" fmla="*/ 1670014 w 2158964"/>
              <a:gd name="connsiteY6" fmla="*/ 444500 h 1897619"/>
              <a:gd name="connsiteX7" fmla="*/ 2158964 w 2158964"/>
              <a:gd name="connsiteY7" fmla="*/ 742950 h 1897619"/>
              <a:gd name="connsiteX8" fmla="*/ 1771614 w 2158964"/>
              <a:gd name="connsiteY8" fmla="*/ 1565275 h 1897619"/>
              <a:gd name="connsiteX9" fmla="*/ 1657314 w 2158964"/>
              <a:gd name="connsiteY9" fmla="*/ 1666875 h 1897619"/>
              <a:gd name="connsiteX10" fmla="*/ 999419 w 2158964"/>
              <a:gd name="connsiteY10" fmla="*/ 1489687 h 1897619"/>
              <a:gd name="connsiteX11" fmla="*/ 880834 w 2158964"/>
              <a:gd name="connsiteY11" fmla="*/ 1812546 h 1897619"/>
              <a:gd name="connsiteX12" fmla="*/ 412613 w 2158964"/>
              <a:gd name="connsiteY12" fmla="*/ 1825007 h 1897619"/>
              <a:gd name="connsiteX13" fmla="*/ 64762 w 2158964"/>
              <a:gd name="connsiteY13" fmla="*/ 302788 h 1897619"/>
              <a:gd name="connsiteX14" fmla="*/ 255673 w 2158964"/>
              <a:gd name="connsiteY14" fmla="*/ 802856 h 1897619"/>
              <a:gd name="connsiteX15" fmla="*/ 340386 w 2158964"/>
              <a:gd name="connsiteY15" fmla="*/ 861235 h 1897619"/>
              <a:gd name="connsiteX0" fmla="*/ 938441 w 2757019"/>
              <a:gd name="connsiteY0" fmla="*/ 861235 h 1897619"/>
              <a:gd name="connsiteX1" fmla="*/ 1480669 w 2757019"/>
              <a:gd name="connsiteY1" fmla="*/ 406400 h 1897619"/>
              <a:gd name="connsiteX2" fmla="*/ 1347319 w 2757019"/>
              <a:gd name="connsiteY2" fmla="*/ 177800 h 1897619"/>
              <a:gd name="connsiteX3" fmla="*/ 1639419 w 2757019"/>
              <a:gd name="connsiteY3" fmla="*/ 0 h 1897619"/>
              <a:gd name="connsiteX4" fmla="*/ 1880719 w 2757019"/>
              <a:gd name="connsiteY4" fmla="*/ 406400 h 1897619"/>
              <a:gd name="connsiteX5" fmla="*/ 2191869 w 2757019"/>
              <a:gd name="connsiteY5" fmla="*/ 393700 h 1897619"/>
              <a:gd name="connsiteX6" fmla="*/ 2268069 w 2757019"/>
              <a:gd name="connsiteY6" fmla="*/ 444500 h 1897619"/>
              <a:gd name="connsiteX7" fmla="*/ 2757019 w 2757019"/>
              <a:gd name="connsiteY7" fmla="*/ 742950 h 1897619"/>
              <a:gd name="connsiteX8" fmla="*/ 2369669 w 2757019"/>
              <a:gd name="connsiteY8" fmla="*/ 1565275 h 1897619"/>
              <a:gd name="connsiteX9" fmla="*/ 2255369 w 2757019"/>
              <a:gd name="connsiteY9" fmla="*/ 1666875 h 1897619"/>
              <a:gd name="connsiteX10" fmla="*/ 1597474 w 2757019"/>
              <a:gd name="connsiteY10" fmla="*/ 1489687 h 1897619"/>
              <a:gd name="connsiteX11" fmla="*/ 1478889 w 2757019"/>
              <a:gd name="connsiteY11" fmla="*/ 1812546 h 1897619"/>
              <a:gd name="connsiteX12" fmla="*/ 1010668 w 2757019"/>
              <a:gd name="connsiteY12" fmla="*/ 1825007 h 1897619"/>
              <a:gd name="connsiteX13" fmla="*/ 3488 w 2757019"/>
              <a:gd name="connsiteY13" fmla="*/ 548605 h 1897619"/>
              <a:gd name="connsiteX14" fmla="*/ 662817 w 2757019"/>
              <a:gd name="connsiteY14" fmla="*/ 302788 h 1897619"/>
              <a:gd name="connsiteX15" fmla="*/ 853728 w 2757019"/>
              <a:gd name="connsiteY15" fmla="*/ 802856 h 1897619"/>
              <a:gd name="connsiteX16" fmla="*/ 938441 w 2757019"/>
              <a:gd name="connsiteY16" fmla="*/ 861235 h 1897619"/>
              <a:gd name="connsiteX0" fmla="*/ 934952 w 2753530"/>
              <a:gd name="connsiteY0" fmla="*/ 861235 h 1897619"/>
              <a:gd name="connsiteX1" fmla="*/ 1477180 w 2753530"/>
              <a:gd name="connsiteY1" fmla="*/ 406400 h 1897619"/>
              <a:gd name="connsiteX2" fmla="*/ 1343830 w 2753530"/>
              <a:gd name="connsiteY2" fmla="*/ 177800 h 1897619"/>
              <a:gd name="connsiteX3" fmla="*/ 1635930 w 2753530"/>
              <a:gd name="connsiteY3" fmla="*/ 0 h 1897619"/>
              <a:gd name="connsiteX4" fmla="*/ 1877230 w 2753530"/>
              <a:gd name="connsiteY4" fmla="*/ 406400 h 1897619"/>
              <a:gd name="connsiteX5" fmla="*/ 2188380 w 2753530"/>
              <a:gd name="connsiteY5" fmla="*/ 393700 h 1897619"/>
              <a:gd name="connsiteX6" fmla="*/ 2264580 w 2753530"/>
              <a:gd name="connsiteY6" fmla="*/ 444500 h 1897619"/>
              <a:gd name="connsiteX7" fmla="*/ 2753530 w 2753530"/>
              <a:gd name="connsiteY7" fmla="*/ 742950 h 1897619"/>
              <a:gd name="connsiteX8" fmla="*/ 2366180 w 2753530"/>
              <a:gd name="connsiteY8" fmla="*/ 1565275 h 1897619"/>
              <a:gd name="connsiteX9" fmla="*/ 2251880 w 2753530"/>
              <a:gd name="connsiteY9" fmla="*/ 1666875 h 1897619"/>
              <a:gd name="connsiteX10" fmla="*/ 1593985 w 2753530"/>
              <a:gd name="connsiteY10" fmla="*/ 1489687 h 1897619"/>
              <a:gd name="connsiteX11" fmla="*/ 1475400 w 2753530"/>
              <a:gd name="connsiteY11" fmla="*/ 1812546 h 1897619"/>
              <a:gd name="connsiteX12" fmla="*/ 1007179 w 2753530"/>
              <a:gd name="connsiteY12" fmla="*/ 1825007 h 1897619"/>
              <a:gd name="connsiteX13" fmla="*/ -1 w 2753530"/>
              <a:gd name="connsiteY13" fmla="*/ 548605 h 1897619"/>
              <a:gd name="connsiteX14" fmla="*/ 659328 w 2753530"/>
              <a:gd name="connsiteY14" fmla="*/ 302788 h 1897619"/>
              <a:gd name="connsiteX15" fmla="*/ 850239 w 2753530"/>
              <a:gd name="connsiteY15" fmla="*/ 802856 h 1897619"/>
              <a:gd name="connsiteX16" fmla="*/ 934952 w 2753530"/>
              <a:gd name="connsiteY16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0 w 2753531"/>
              <a:gd name="connsiteY13" fmla="*/ 548605 h 1897619"/>
              <a:gd name="connsiteX14" fmla="*/ 659329 w 2753531"/>
              <a:gd name="connsiteY14" fmla="*/ 302788 h 1897619"/>
              <a:gd name="connsiteX15" fmla="*/ 850240 w 2753531"/>
              <a:gd name="connsiteY15" fmla="*/ 802856 h 1897619"/>
              <a:gd name="connsiteX16" fmla="*/ 934953 w 2753531"/>
              <a:gd name="connsiteY16" fmla="*/ 861235 h 1897619"/>
              <a:gd name="connsiteX0" fmla="*/ 955642 w 2774220"/>
              <a:gd name="connsiteY0" fmla="*/ 861235 h 1897619"/>
              <a:gd name="connsiteX1" fmla="*/ 1497870 w 2774220"/>
              <a:gd name="connsiteY1" fmla="*/ 406400 h 1897619"/>
              <a:gd name="connsiteX2" fmla="*/ 1364520 w 2774220"/>
              <a:gd name="connsiteY2" fmla="*/ 177800 h 1897619"/>
              <a:gd name="connsiteX3" fmla="*/ 1656620 w 2774220"/>
              <a:gd name="connsiteY3" fmla="*/ 0 h 1897619"/>
              <a:gd name="connsiteX4" fmla="*/ 1897920 w 2774220"/>
              <a:gd name="connsiteY4" fmla="*/ 406400 h 1897619"/>
              <a:gd name="connsiteX5" fmla="*/ 2209070 w 2774220"/>
              <a:gd name="connsiteY5" fmla="*/ 393700 h 1897619"/>
              <a:gd name="connsiteX6" fmla="*/ 2285270 w 2774220"/>
              <a:gd name="connsiteY6" fmla="*/ 444500 h 1897619"/>
              <a:gd name="connsiteX7" fmla="*/ 2774220 w 2774220"/>
              <a:gd name="connsiteY7" fmla="*/ 742950 h 1897619"/>
              <a:gd name="connsiteX8" fmla="*/ 2386870 w 2774220"/>
              <a:gd name="connsiteY8" fmla="*/ 1565275 h 1897619"/>
              <a:gd name="connsiteX9" fmla="*/ 2272570 w 2774220"/>
              <a:gd name="connsiteY9" fmla="*/ 1666875 h 1897619"/>
              <a:gd name="connsiteX10" fmla="*/ 1614675 w 2774220"/>
              <a:gd name="connsiteY10" fmla="*/ 1489687 h 1897619"/>
              <a:gd name="connsiteX11" fmla="*/ 1496090 w 2774220"/>
              <a:gd name="connsiteY11" fmla="*/ 1812546 h 1897619"/>
              <a:gd name="connsiteX12" fmla="*/ 1027869 w 2774220"/>
              <a:gd name="connsiteY12" fmla="*/ 1825007 h 1897619"/>
              <a:gd name="connsiteX13" fmla="*/ 280104 w 2774220"/>
              <a:gd name="connsiteY13" fmla="*/ 1207725 h 1897619"/>
              <a:gd name="connsiteX14" fmla="*/ 20689 w 2774220"/>
              <a:gd name="connsiteY14" fmla="*/ 548605 h 1897619"/>
              <a:gd name="connsiteX15" fmla="*/ 680018 w 2774220"/>
              <a:gd name="connsiteY15" fmla="*/ 302788 h 1897619"/>
              <a:gd name="connsiteX16" fmla="*/ 870929 w 2774220"/>
              <a:gd name="connsiteY16" fmla="*/ 802856 h 1897619"/>
              <a:gd name="connsiteX17" fmla="*/ 955642 w 2774220"/>
              <a:gd name="connsiteY17" fmla="*/ 861235 h 1897619"/>
              <a:gd name="connsiteX0" fmla="*/ 955642 w 2774220"/>
              <a:gd name="connsiteY0" fmla="*/ 861235 h 1897619"/>
              <a:gd name="connsiteX1" fmla="*/ 1497870 w 2774220"/>
              <a:gd name="connsiteY1" fmla="*/ 406400 h 1897619"/>
              <a:gd name="connsiteX2" fmla="*/ 1364520 w 2774220"/>
              <a:gd name="connsiteY2" fmla="*/ 177800 h 1897619"/>
              <a:gd name="connsiteX3" fmla="*/ 1656620 w 2774220"/>
              <a:gd name="connsiteY3" fmla="*/ 0 h 1897619"/>
              <a:gd name="connsiteX4" fmla="*/ 1897920 w 2774220"/>
              <a:gd name="connsiteY4" fmla="*/ 406400 h 1897619"/>
              <a:gd name="connsiteX5" fmla="*/ 2209070 w 2774220"/>
              <a:gd name="connsiteY5" fmla="*/ 393700 h 1897619"/>
              <a:gd name="connsiteX6" fmla="*/ 2285270 w 2774220"/>
              <a:gd name="connsiteY6" fmla="*/ 444500 h 1897619"/>
              <a:gd name="connsiteX7" fmla="*/ 2774220 w 2774220"/>
              <a:gd name="connsiteY7" fmla="*/ 742950 h 1897619"/>
              <a:gd name="connsiteX8" fmla="*/ 2386870 w 2774220"/>
              <a:gd name="connsiteY8" fmla="*/ 1565275 h 1897619"/>
              <a:gd name="connsiteX9" fmla="*/ 2272570 w 2774220"/>
              <a:gd name="connsiteY9" fmla="*/ 1666875 h 1897619"/>
              <a:gd name="connsiteX10" fmla="*/ 1614675 w 2774220"/>
              <a:gd name="connsiteY10" fmla="*/ 1489687 h 1897619"/>
              <a:gd name="connsiteX11" fmla="*/ 1496090 w 2774220"/>
              <a:gd name="connsiteY11" fmla="*/ 1812546 h 1897619"/>
              <a:gd name="connsiteX12" fmla="*/ 1027869 w 2774220"/>
              <a:gd name="connsiteY12" fmla="*/ 1825007 h 1897619"/>
              <a:gd name="connsiteX13" fmla="*/ 280104 w 2774220"/>
              <a:gd name="connsiteY13" fmla="*/ 1207725 h 1897619"/>
              <a:gd name="connsiteX14" fmla="*/ 20689 w 2774220"/>
              <a:gd name="connsiteY14" fmla="*/ 548605 h 1897619"/>
              <a:gd name="connsiteX15" fmla="*/ 680018 w 2774220"/>
              <a:gd name="connsiteY15" fmla="*/ 302788 h 1897619"/>
              <a:gd name="connsiteX16" fmla="*/ 870929 w 2774220"/>
              <a:gd name="connsiteY16" fmla="*/ 802856 h 1897619"/>
              <a:gd name="connsiteX17" fmla="*/ 955642 w 2774220"/>
              <a:gd name="connsiteY17" fmla="*/ 861235 h 1897619"/>
              <a:gd name="connsiteX0" fmla="*/ 949036 w 2767614"/>
              <a:gd name="connsiteY0" fmla="*/ 861235 h 1897619"/>
              <a:gd name="connsiteX1" fmla="*/ 1491264 w 2767614"/>
              <a:gd name="connsiteY1" fmla="*/ 406400 h 1897619"/>
              <a:gd name="connsiteX2" fmla="*/ 1357914 w 2767614"/>
              <a:gd name="connsiteY2" fmla="*/ 177800 h 1897619"/>
              <a:gd name="connsiteX3" fmla="*/ 1650014 w 2767614"/>
              <a:gd name="connsiteY3" fmla="*/ 0 h 1897619"/>
              <a:gd name="connsiteX4" fmla="*/ 1891314 w 2767614"/>
              <a:gd name="connsiteY4" fmla="*/ 406400 h 1897619"/>
              <a:gd name="connsiteX5" fmla="*/ 2202464 w 2767614"/>
              <a:gd name="connsiteY5" fmla="*/ 393700 h 1897619"/>
              <a:gd name="connsiteX6" fmla="*/ 2278664 w 2767614"/>
              <a:gd name="connsiteY6" fmla="*/ 444500 h 1897619"/>
              <a:gd name="connsiteX7" fmla="*/ 2767614 w 2767614"/>
              <a:gd name="connsiteY7" fmla="*/ 742950 h 1897619"/>
              <a:gd name="connsiteX8" fmla="*/ 2380264 w 2767614"/>
              <a:gd name="connsiteY8" fmla="*/ 1565275 h 1897619"/>
              <a:gd name="connsiteX9" fmla="*/ 2265964 w 2767614"/>
              <a:gd name="connsiteY9" fmla="*/ 1666875 h 1897619"/>
              <a:gd name="connsiteX10" fmla="*/ 1608069 w 2767614"/>
              <a:gd name="connsiteY10" fmla="*/ 1489687 h 1897619"/>
              <a:gd name="connsiteX11" fmla="*/ 1489484 w 2767614"/>
              <a:gd name="connsiteY11" fmla="*/ 1812546 h 1897619"/>
              <a:gd name="connsiteX12" fmla="*/ 1021263 w 2767614"/>
              <a:gd name="connsiteY12" fmla="*/ 1825007 h 1897619"/>
              <a:gd name="connsiteX13" fmla="*/ 273498 w 2767614"/>
              <a:gd name="connsiteY13" fmla="*/ 1207725 h 1897619"/>
              <a:gd name="connsiteX14" fmla="*/ 14083 w 2767614"/>
              <a:gd name="connsiteY14" fmla="*/ 548605 h 1897619"/>
              <a:gd name="connsiteX15" fmla="*/ 673412 w 2767614"/>
              <a:gd name="connsiteY15" fmla="*/ 302788 h 1897619"/>
              <a:gd name="connsiteX16" fmla="*/ 864323 w 2767614"/>
              <a:gd name="connsiteY16" fmla="*/ 802856 h 1897619"/>
              <a:gd name="connsiteX17" fmla="*/ 949036 w 2767614"/>
              <a:gd name="connsiteY17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259415 w 2753531"/>
              <a:gd name="connsiteY13" fmla="*/ 1207725 h 1897619"/>
              <a:gd name="connsiteX14" fmla="*/ 0 w 2753531"/>
              <a:gd name="connsiteY14" fmla="*/ 548605 h 1897619"/>
              <a:gd name="connsiteX15" fmla="*/ 659329 w 2753531"/>
              <a:gd name="connsiteY15" fmla="*/ 302788 h 1897619"/>
              <a:gd name="connsiteX16" fmla="*/ 850240 w 2753531"/>
              <a:gd name="connsiteY16" fmla="*/ 802856 h 1897619"/>
              <a:gd name="connsiteX17" fmla="*/ 934953 w 2753531"/>
              <a:gd name="connsiteY17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69414 w 2753531"/>
              <a:gd name="connsiteY13" fmla="*/ 1400961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69414 w 2753531"/>
              <a:gd name="connsiteY13" fmla="*/ 1400961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169414 w 2753531"/>
              <a:gd name="connsiteY13" fmla="*/ 1400961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17912"/>
              <a:gd name="connsiteX1" fmla="*/ 1477181 w 2753531"/>
              <a:gd name="connsiteY1" fmla="*/ 406400 h 1817912"/>
              <a:gd name="connsiteX2" fmla="*/ 1343831 w 2753531"/>
              <a:gd name="connsiteY2" fmla="*/ 177800 h 1817912"/>
              <a:gd name="connsiteX3" fmla="*/ 1635931 w 2753531"/>
              <a:gd name="connsiteY3" fmla="*/ 0 h 1817912"/>
              <a:gd name="connsiteX4" fmla="*/ 1877231 w 2753531"/>
              <a:gd name="connsiteY4" fmla="*/ 406400 h 1817912"/>
              <a:gd name="connsiteX5" fmla="*/ 2188381 w 2753531"/>
              <a:gd name="connsiteY5" fmla="*/ 393700 h 1817912"/>
              <a:gd name="connsiteX6" fmla="*/ 2264581 w 2753531"/>
              <a:gd name="connsiteY6" fmla="*/ 444500 h 1817912"/>
              <a:gd name="connsiteX7" fmla="*/ 2753531 w 2753531"/>
              <a:gd name="connsiteY7" fmla="*/ 742950 h 1817912"/>
              <a:gd name="connsiteX8" fmla="*/ 2366181 w 2753531"/>
              <a:gd name="connsiteY8" fmla="*/ 1565275 h 1817912"/>
              <a:gd name="connsiteX9" fmla="*/ 2251881 w 2753531"/>
              <a:gd name="connsiteY9" fmla="*/ 1666875 h 1817912"/>
              <a:gd name="connsiteX10" fmla="*/ 1593986 w 2753531"/>
              <a:gd name="connsiteY10" fmla="*/ 1489687 h 1817912"/>
              <a:gd name="connsiteX11" fmla="*/ 1475401 w 2753531"/>
              <a:gd name="connsiteY11" fmla="*/ 1812546 h 1817912"/>
              <a:gd name="connsiteX12" fmla="*/ 565120 w 2753531"/>
              <a:gd name="connsiteY12" fmla="*/ 1626477 h 1817912"/>
              <a:gd name="connsiteX13" fmla="*/ 386473 w 2753531"/>
              <a:gd name="connsiteY13" fmla="*/ 1387726 h 1817912"/>
              <a:gd name="connsiteX14" fmla="*/ 259415 w 2753531"/>
              <a:gd name="connsiteY14" fmla="*/ 1207725 h 1817912"/>
              <a:gd name="connsiteX15" fmla="*/ 0 w 2753531"/>
              <a:gd name="connsiteY15" fmla="*/ 548605 h 1817912"/>
              <a:gd name="connsiteX16" fmla="*/ 659329 w 2753531"/>
              <a:gd name="connsiteY16" fmla="*/ 302788 h 1817912"/>
              <a:gd name="connsiteX17" fmla="*/ 850240 w 2753531"/>
              <a:gd name="connsiteY17" fmla="*/ 802856 h 1817912"/>
              <a:gd name="connsiteX18" fmla="*/ 934953 w 2753531"/>
              <a:gd name="connsiteY18" fmla="*/ 861235 h 1817912"/>
              <a:gd name="connsiteX0" fmla="*/ 934953 w 2753531"/>
              <a:gd name="connsiteY0" fmla="*/ 861235 h 1816293"/>
              <a:gd name="connsiteX1" fmla="*/ 1477181 w 2753531"/>
              <a:gd name="connsiteY1" fmla="*/ 406400 h 1816293"/>
              <a:gd name="connsiteX2" fmla="*/ 1343831 w 2753531"/>
              <a:gd name="connsiteY2" fmla="*/ 177800 h 1816293"/>
              <a:gd name="connsiteX3" fmla="*/ 1635931 w 2753531"/>
              <a:gd name="connsiteY3" fmla="*/ 0 h 1816293"/>
              <a:gd name="connsiteX4" fmla="*/ 1877231 w 2753531"/>
              <a:gd name="connsiteY4" fmla="*/ 406400 h 1816293"/>
              <a:gd name="connsiteX5" fmla="*/ 2188381 w 2753531"/>
              <a:gd name="connsiteY5" fmla="*/ 393700 h 1816293"/>
              <a:gd name="connsiteX6" fmla="*/ 2264581 w 2753531"/>
              <a:gd name="connsiteY6" fmla="*/ 444500 h 1816293"/>
              <a:gd name="connsiteX7" fmla="*/ 2753531 w 2753531"/>
              <a:gd name="connsiteY7" fmla="*/ 742950 h 1816293"/>
              <a:gd name="connsiteX8" fmla="*/ 2366181 w 2753531"/>
              <a:gd name="connsiteY8" fmla="*/ 1565275 h 1816293"/>
              <a:gd name="connsiteX9" fmla="*/ 2251881 w 2753531"/>
              <a:gd name="connsiteY9" fmla="*/ 1666875 h 1816293"/>
              <a:gd name="connsiteX10" fmla="*/ 1593986 w 2753531"/>
              <a:gd name="connsiteY10" fmla="*/ 1489687 h 1816293"/>
              <a:gd name="connsiteX11" fmla="*/ 1475401 w 2753531"/>
              <a:gd name="connsiteY11" fmla="*/ 1812546 h 1816293"/>
              <a:gd name="connsiteX12" fmla="*/ 565120 w 2753531"/>
              <a:gd name="connsiteY12" fmla="*/ 1626477 h 1816293"/>
              <a:gd name="connsiteX13" fmla="*/ 386473 w 2753531"/>
              <a:gd name="connsiteY13" fmla="*/ 1387726 h 1816293"/>
              <a:gd name="connsiteX14" fmla="*/ 259415 w 2753531"/>
              <a:gd name="connsiteY14" fmla="*/ 1207725 h 1816293"/>
              <a:gd name="connsiteX15" fmla="*/ 0 w 2753531"/>
              <a:gd name="connsiteY15" fmla="*/ 548605 h 1816293"/>
              <a:gd name="connsiteX16" fmla="*/ 659329 w 2753531"/>
              <a:gd name="connsiteY16" fmla="*/ 302788 h 1816293"/>
              <a:gd name="connsiteX17" fmla="*/ 850240 w 2753531"/>
              <a:gd name="connsiteY17" fmla="*/ 802856 h 1816293"/>
              <a:gd name="connsiteX18" fmla="*/ 934953 w 2753531"/>
              <a:gd name="connsiteY18" fmla="*/ 861235 h 1816293"/>
              <a:gd name="connsiteX0" fmla="*/ 934953 w 2753531"/>
              <a:gd name="connsiteY0" fmla="*/ 861235 h 1816293"/>
              <a:gd name="connsiteX1" fmla="*/ 1477181 w 2753531"/>
              <a:gd name="connsiteY1" fmla="*/ 406400 h 1816293"/>
              <a:gd name="connsiteX2" fmla="*/ 1343831 w 2753531"/>
              <a:gd name="connsiteY2" fmla="*/ 177800 h 1816293"/>
              <a:gd name="connsiteX3" fmla="*/ 1635931 w 2753531"/>
              <a:gd name="connsiteY3" fmla="*/ 0 h 1816293"/>
              <a:gd name="connsiteX4" fmla="*/ 1877231 w 2753531"/>
              <a:gd name="connsiteY4" fmla="*/ 406400 h 1816293"/>
              <a:gd name="connsiteX5" fmla="*/ 2188381 w 2753531"/>
              <a:gd name="connsiteY5" fmla="*/ 393700 h 1816293"/>
              <a:gd name="connsiteX6" fmla="*/ 2264581 w 2753531"/>
              <a:gd name="connsiteY6" fmla="*/ 444500 h 1816293"/>
              <a:gd name="connsiteX7" fmla="*/ 2753531 w 2753531"/>
              <a:gd name="connsiteY7" fmla="*/ 742950 h 1816293"/>
              <a:gd name="connsiteX8" fmla="*/ 2366181 w 2753531"/>
              <a:gd name="connsiteY8" fmla="*/ 1565275 h 1816293"/>
              <a:gd name="connsiteX9" fmla="*/ 2251881 w 2753531"/>
              <a:gd name="connsiteY9" fmla="*/ 1666875 h 1816293"/>
              <a:gd name="connsiteX10" fmla="*/ 1593986 w 2753531"/>
              <a:gd name="connsiteY10" fmla="*/ 1489687 h 1816293"/>
              <a:gd name="connsiteX11" fmla="*/ 1475401 w 2753531"/>
              <a:gd name="connsiteY11" fmla="*/ 1812546 h 1816293"/>
              <a:gd name="connsiteX12" fmla="*/ 565120 w 2753531"/>
              <a:gd name="connsiteY12" fmla="*/ 1626477 h 1816293"/>
              <a:gd name="connsiteX13" fmla="*/ 386473 w 2753531"/>
              <a:gd name="connsiteY13" fmla="*/ 1387726 h 1816293"/>
              <a:gd name="connsiteX14" fmla="*/ 259415 w 2753531"/>
              <a:gd name="connsiteY14" fmla="*/ 1207725 h 1816293"/>
              <a:gd name="connsiteX15" fmla="*/ 0 w 2753531"/>
              <a:gd name="connsiteY15" fmla="*/ 548605 h 1816293"/>
              <a:gd name="connsiteX16" fmla="*/ 659329 w 2753531"/>
              <a:gd name="connsiteY16" fmla="*/ 302788 h 1816293"/>
              <a:gd name="connsiteX17" fmla="*/ 850240 w 2753531"/>
              <a:gd name="connsiteY17" fmla="*/ 802856 h 1816293"/>
              <a:gd name="connsiteX18" fmla="*/ 934953 w 2753531"/>
              <a:gd name="connsiteY18" fmla="*/ 861235 h 1816293"/>
              <a:gd name="connsiteX0" fmla="*/ 934953 w 2753531"/>
              <a:gd name="connsiteY0" fmla="*/ 861235 h 1816293"/>
              <a:gd name="connsiteX1" fmla="*/ 1477181 w 2753531"/>
              <a:gd name="connsiteY1" fmla="*/ 406400 h 1816293"/>
              <a:gd name="connsiteX2" fmla="*/ 1343831 w 2753531"/>
              <a:gd name="connsiteY2" fmla="*/ 177800 h 1816293"/>
              <a:gd name="connsiteX3" fmla="*/ 1635931 w 2753531"/>
              <a:gd name="connsiteY3" fmla="*/ 0 h 1816293"/>
              <a:gd name="connsiteX4" fmla="*/ 1877231 w 2753531"/>
              <a:gd name="connsiteY4" fmla="*/ 406400 h 1816293"/>
              <a:gd name="connsiteX5" fmla="*/ 2188381 w 2753531"/>
              <a:gd name="connsiteY5" fmla="*/ 393700 h 1816293"/>
              <a:gd name="connsiteX6" fmla="*/ 2264581 w 2753531"/>
              <a:gd name="connsiteY6" fmla="*/ 444500 h 1816293"/>
              <a:gd name="connsiteX7" fmla="*/ 2753531 w 2753531"/>
              <a:gd name="connsiteY7" fmla="*/ 742950 h 1816293"/>
              <a:gd name="connsiteX8" fmla="*/ 2366181 w 2753531"/>
              <a:gd name="connsiteY8" fmla="*/ 1565275 h 1816293"/>
              <a:gd name="connsiteX9" fmla="*/ 2251881 w 2753531"/>
              <a:gd name="connsiteY9" fmla="*/ 1666875 h 1816293"/>
              <a:gd name="connsiteX10" fmla="*/ 1593986 w 2753531"/>
              <a:gd name="connsiteY10" fmla="*/ 1489687 h 1816293"/>
              <a:gd name="connsiteX11" fmla="*/ 1475401 w 2753531"/>
              <a:gd name="connsiteY11" fmla="*/ 1812546 h 1816293"/>
              <a:gd name="connsiteX12" fmla="*/ 565120 w 2753531"/>
              <a:gd name="connsiteY12" fmla="*/ 1626477 h 1816293"/>
              <a:gd name="connsiteX13" fmla="*/ 386473 w 2753531"/>
              <a:gd name="connsiteY13" fmla="*/ 1387726 h 1816293"/>
              <a:gd name="connsiteX14" fmla="*/ 259415 w 2753531"/>
              <a:gd name="connsiteY14" fmla="*/ 1207725 h 1816293"/>
              <a:gd name="connsiteX15" fmla="*/ 0 w 2753531"/>
              <a:gd name="connsiteY15" fmla="*/ 548605 h 1816293"/>
              <a:gd name="connsiteX16" fmla="*/ 659329 w 2753531"/>
              <a:gd name="connsiteY16" fmla="*/ 302788 h 1816293"/>
              <a:gd name="connsiteX17" fmla="*/ 850240 w 2753531"/>
              <a:gd name="connsiteY17" fmla="*/ 802856 h 1816293"/>
              <a:gd name="connsiteX18" fmla="*/ 934953 w 2753531"/>
              <a:gd name="connsiteY18" fmla="*/ 861235 h 1816293"/>
              <a:gd name="connsiteX0" fmla="*/ 934953 w 2753531"/>
              <a:gd name="connsiteY0" fmla="*/ 861235 h 1852419"/>
              <a:gd name="connsiteX1" fmla="*/ 1477181 w 2753531"/>
              <a:gd name="connsiteY1" fmla="*/ 406400 h 1852419"/>
              <a:gd name="connsiteX2" fmla="*/ 1343831 w 2753531"/>
              <a:gd name="connsiteY2" fmla="*/ 177800 h 1852419"/>
              <a:gd name="connsiteX3" fmla="*/ 1635931 w 2753531"/>
              <a:gd name="connsiteY3" fmla="*/ 0 h 1852419"/>
              <a:gd name="connsiteX4" fmla="*/ 1877231 w 2753531"/>
              <a:gd name="connsiteY4" fmla="*/ 406400 h 1852419"/>
              <a:gd name="connsiteX5" fmla="*/ 2188381 w 2753531"/>
              <a:gd name="connsiteY5" fmla="*/ 393700 h 1852419"/>
              <a:gd name="connsiteX6" fmla="*/ 2264581 w 2753531"/>
              <a:gd name="connsiteY6" fmla="*/ 444500 h 1852419"/>
              <a:gd name="connsiteX7" fmla="*/ 2753531 w 2753531"/>
              <a:gd name="connsiteY7" fmla="*/ 742950 h 1852419"/>
              <a:gd name="connsiteX8" fmla="*/ 2366181 w 2753531"/>
              <a:gd name="connsiteY8" fmla="*/ 1565275 h 1852419"/>
              <a:gd name="connsiteX9" fmla="*/ 2251881 w 2753531"/>
              <a:gd name="connsiteY9" fmla="*/ 1666875 h 1852419"/>
              <a:gd name="connsiteX10" fmla="*/ 1593986 w 2753531"/>
              <a:gd name="connsiteY10" fmla="*/ 1489687 h 1852419"/>
              <a:gd name="connsiteX11" fmla="*/ 1456871 w 2753531"/>
              <a:gd name="connsiteY11" fmla="*/ 1849605 h 1852419"/>
              <a:gd name="connsiteX12" fmla="*/ 565120 w 2753531"/>
              <a:gd name="connsiteY12" fmla="*/ 1626477 h 1852419"/>
              <a:gd name="connsiteX13" fmla="*/ 386473 w 2753531"/>
              <a:gd name="connsiteY13" fmla="*/ 1387726 h 1852419"/>
              <a:gd name="connsiteX14" fmla="*/ 259415 w 2753531"/>
              <a:gd name="connsiteY14" fmla="*/ 1207725 h 1852419"/>
              <a:gd name="connsiteX15" fmla="*/ 0 w 2753531"/>
              <a:gd name="connsiteY15" fmla="*/ 548605 h 1852419"/>
              <a:gd name="connsiteX16" fmla="*/ 659329 w 2753531"/>
              <a:gd name="connsiteY16" fmla="*/ 302788 h 1852419"/>
              <a:gd name="connsiteX17" fmla="*/ 850240 w 2753531"/>
              <a:gd name="connsiteY17" fmla="*/ 802856 h 1852419"/>
              <a:gd name="connsiteX18" fmla="*/ 934953 w 2753531"/>
              <a:gd name="connsiteY18" fmla="*/ 861235 h 1852419"/>
              <a:gd name="connsiteX0" fmla="*/ 934953 w 2753531"/>
              <a:gd name="connsiteY0" fmla="*/ 861235 h 1909854"/>
              <a:gd name="connsiteX1" fmla="*/ 1477181 w 2753531"/>
              <a:gd name="connsiteY1" fmla="*/ 406400 h 1909854"/>
              <a:gd name="connsiteX2" fmla="*/ 1343831 w 2753531"/>
              <a:gd name="connsiteY2" fmla="*/ 177800 h 1909854"/>
              <a:gd name="connsiteX3" fmla="*/ 1635931 w 2753531"/>
              <a:gd name="connsiteY3" fmla="*/ 0 h 1909854"/>
              <a:gd name="connsiteX4" fmla="*/ 1877231 w 2753531"/>
              <a:gd name="connsiteY4" fmla="*/ 406400 h 1909854"/>
              <a:gd name="connsiteX5" fmla="*/ 2188381 w 2753531"/>
              <a:gd name="connsiteY5" fmla="*/ 393700 h 1909854"/>
              <a:gd name="connsiteX6" fmla="*/ 2264581 w 2753531"/>
              <a:gd name="connsiteY6" fmla="*/ 444500 h 1909854"/>
              <a:gd name="connsiteX7" fmla="*/ 2753531 w 2753531"/>
              <a:gd name="connsiteY7" fmla="*/ 742950 h 1909854"/>
              <a:gd name="connsiteX8" fmla="*/ 2366181 w 2753531"/>
              <a:gd name="connsiteY8" fmla="*/ 1565275 h 1909854"/>
              <a:gd name="connsiteX9" fmla="*/ 2251881 w 2753531"/>
              <a:gd name="connsiteY9" fmla="*/ 1666875 h 1909854"/>
              <a:gd name="connsiteX10" fmla="*/ 1593986 w 2753531"/>
              <a:gd name="connsiteY10" fmla="*/ 1489687 h 1909854"/>
              <a:gd name="connsiteX11" fmla="*/ 1430401 w 2753531"/>
              <a:gd name="connsiteY11" fmla="*/ 1907841 h 1909854"/>
              <a:gd name="connsiteX12" fmla="*/ 565120 w 2753531"/>
              <a:gd name="connsiteY12" fmla="*/ 1626477 h 1909854"/>
              <a:gd name="connsiteX13" fmla="*/ 386473 w 2753531"/>
              <a:gd name="connsiteY13" fmla="*/ 1387726 h 1909854"/>
              <a:gd name="connsiteX14" fmla="*/ 259415 w 2753531"/>
              <a:gd name="connsiteY14" fmla="*/ 1207725 h 1909854"/>
              <a:gd name="connsiteX15" fmla="*/ 0 w 2753531"/>
              <a:gd name="connsiteY15" fmla="*/ 548605 h 1909854"/>
              <a:gd name="connsiteX16" fmla="*/ 659329 w 2753531"/>
              <a:gd name="connsiteY16" fmla="*/ 302788 h 1909854"/>
              <a:gd name="connsiteX17" fmla="*/ 850240 w 2753531"/>
              <a:gd name="connsiteY17" fmla="*/ 802856 h 1909854"/>
              <a:gd name="connsiteX18" fmla="*/ 934953 w 2753531"/>
              <a:gd name="connsiteY18" fmla="*/ 861235 h 1909854"/>
              <a:gd name="connsiteX0" fmla="*/ 934953 w 2753531"/>
              <a:gd name="connsiteY0" fmla="*/ 861235 h 1928214"/>
              <a:gd name="connsiteX1" fmla="*/ 1477181 w 2753531"/>
              <a:gd name="connsiteY1" fmla="*/ 406400 h 1928214"/>
              <a:gd name="connsiteX2" fmla="*/ 1343831 w 2753531"/>
              <a:gd name="connsiteY2" fmla="*/ 177800 h 1928214"/>
              <a:gd name="connsiteX3" fmla="*/ 1635931 w 2753531"/>
              <a:gd name="connsiteY3" fmla="*/ 0 h 1928214"/>
              <a:gd name="connsiteX4" fmla="*/ 1877231 w 2753531"/>
              <a:gd name="connsiteY4" fmla="*/ 406400 h 1928214"/>
              <a:gd name="connsiteX5" fmla="*/ 2188381 w 2753531"/>
              <a:gd name="connsiteY5" fmla="*/ 393700 h 1928214"/>
              <a:gd name="connsiteX6" fmla="*/ 2264581 w 2753531"/>
              <a:gd name="connsiteY6" fmla="*/ 444500 h 1928214"/>
              <a:gd name="connsiteX7" fmla="*/ 2753531 w 2753531"/>
              <a:gd name="connsiteY7" fmla="*/ 742950 h 1928214"/>
              <a:gd name="connsiteX8" fmla="*/ 2366181 w 2753531"/>
              <a:gd name="connsiteY8" fmla="*/ 1565275 h 1928214"/>
              <a:gd name="connsiteX9" fmla="*/ 2251881 w 2753531"/>
              <a:gd name="connsiteY9" fmla="*/ 1666875 h 1928214"/>
              <a:gd name="connsiteX10" fmla="*/ 1593986 w 2753531"/>
              <a:gd name="connsiteY10" fmla="*/ 1489687 h 1928214"/>
              <a:gd name="connsiteX11" fmla="*/ 1422460 w 2753531"/>
              <a:gd name="connsiteY11" fmla="*/ 1926370 h 1928214"/>
              <a:gd name="connsiteX12" fmla="*/ 565120 w 2753531"/>
              <a:gd name="connsiteY12" fmla="*/ 1626477 h 1928214"/>
              <a:gd name="connsiteX13" fmla="*/ 386473 w 2753531"/>
              <a:gd name="connsiteY13" fmla="*/ 1387726 h 1928214"/>
              <a:gd name="connsiteX14" fmla="*/ 259415 w 2753531"/>
              <a:gd name="connsiteY14" fmla="*/ 1207725 h 1928214"/>
              <a:gd name="connsiteX15" fmla="*/ 0 w 2753531"/>
              <a:gd name="connsiteY15" fmla="*/ 548605 h 1928214"/>
              <a:gd name="connsiteX16" fmla="*/ 659329 w 2753531"/>
              <a:gd name="connsiteY16" fmla="*/ 302788 h 1928214"/>
              <a:gd name="connsiteX17" fmla="*/ 850240 w 2753531"/>
              <a:gd name="connsiteY17" fmla="*/ 802856 h 1928214"/>
              <a:gd name="connsiteX18" fmla="*/ 934953 w 2753531"/>
              <a:gd name="connsiteY18" fmla="*/ 861235 h 192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53531" h="1928214">
                <a:moveTo>
                  <a:pt x="934953" y="861235"/>
                </a:moveTo>
                <a:lnTo>
                  <a:pt x="1477181" y="406400"/>
                </a:lnTo>
                <a:lnTo>
                  <a:pt x="1343831" y="177800"/>
                </a:lnTo>
                <a:lnTo>
                  <a:pt x="1635931" y="0"/>
                </a:lnTo>
                <a:lnTo>
                  <a:pt x="1877231" y="406400"/>
                </a:lnTo>
                <a:lnTo>
                  <a:pt x="2188381" y="393700"/>
                </a:lnTo>
                <a:lnTo>
                  <a:pt x="2264581" y="444500"/>
                </a:lnTo>
                <a:lnTo>
                  <a:pt x="2753531" y="742950"/>
                </a:lnTo>
                <a:lnTo>
                  <a:pt x="2366181" y="1565275"/>
                </a:lnTo>
                <a:lnTo>
                  <a:pt x="2251881" y="1666875"/>
                </a:lnTo>
                <a:lnTo>
                  <a:pt x="1593986" y="1489687"/>
                </a:lnTo>
                <a:lnTo>
                  <a:pt x="1422460" y="1926370"/>
                </a:lnTo>
                <a:cubicBezTo>
                  <a:pt x="1377391" y="1949578"/>
                  <a:pt x="774754" y="1748411"/>
                  <a:pt x="565120" y="1626477"/>
                </a:cubicBezTo>
                <a:cubicBezTo>
                  <a:pt x="505396" y="1586115"/>
                  <a:pt x="439629" y="1453548"/>
                  <a:pt x="386473" y="1387726"/>
                </a:cubicBezTo>
                <a:cubicBezTo>
                  <a:pt x="298906" y="1282199"/>
                  <a:pt x="281473" y="1261549"/>
                  <a:pt x="259415" y="1207725"/>
                </a:cubicBezTo>
                <a:cubicBezTo>
                  <a:pt x="213318" y="1108815"/>
                  <a:pt x="59084" y="692810"/>
                  <a:pt x="0" y="548605"/>
                </a:cubicBezTo>
                <a:lnTo>
                  <a:pt x="659329" y="302788"/>
                </a:lnTo>
                <a:cubicBezTo>
                  <a:pt x="684791" y="372430"/>
                  <a:pt x="823072" y="748809"/>
                  <a:pt x="850240" y="802856"/>
                </a:cubicBezTo>
                <a:cubicBezTo>
                  <a:pt x="897236" y="838697"/>
                  <a:pt x="906780" y="846331"/>
                  <a:pt x="934953" y="861235"/>
                </a:cubicBez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uolivapaa piirto 10"/>
          <p:cNvSpPr/>
          <p:nvPr/>
        </p:nvSpPr>
        <p:spPr>
          <a:xfrm>
            <a:off x="133350" y="-3174"/>
            <a:ext cx="2447925" cy="2384425"/>
          </a:xfrm>
          <a:custGeom>
            <a:avLst/>
            <a:gdLst>
              <a:gd name="connsiteX0" fmla="*/ 1619250 w 2425700"/>
              <a:gd name="connsiteY0" fmla="*/ 2492375 h 2492375"/>
              <a:gd name="connsiteX1" fmla="*/ 1619250 w 2425700"/>
              <a:gd name="connsiteY1" fmla="*/ 2492375 h 2492375"/>
              <a:gd name="connsiteX2" fmla="*/ 1514475 w 2425700"/>
              <a:gd name="connsiteY2" fmla="*/ 2216150 h 2492375"/>
              <a:gd name="connsiteX3" fmla="*/ 885825 w 2425700"/>
              <a:gd name="connsiteY3" fmla="*/ 1968500 h 2492375"/>
              <a:gd name="connsiteX4" fmla="*/ 838200 w 2425700"/>
              <a:gd name="connsiteY4" fmla="*/ 1892300 h 2492375"/>
              <a:gd name="connsiteX5" fmla="*/ 0 w 2425700"/>
              <a:gd name="connsiteY5" fmla="*/ 0 h 2492375"/>
              <a:gd name="connsiteX6" fmla="*/ 1714500 w 2425700"/>
              <a:gd name="connsiteY6" fmla="*/ 9525 h 2492375"/>
              <a:gd name="connsiteX7" fmla="*/ 1711325 w 2425700"/>
              <a:gd name="connsiteY7" fmla="*/ 758825 h 2492375"/>
              <a:gd name="connsiteX8" fmla="*/ 2425700 w 2425700"/>
              <a:gd name="connsiteY8" fmla="*/ 2152650 h 2492375"/>
              <a:gd name="connsiteX9" fmla="*/ 1984375 w 2425700"/>
              <a:gd name="connsiteY9" fmla="*/ 2409825 h 2492375"/>
              <a:gd name="connsiteX10" fmla="*/ 1914525 w 2425700"/>
              <a:gd name="connsiteY10" fmla="*/ 2295525 h 2492375"/>
              <a:gd name="connsiteX11" fmla="*/ 1619250 w 2425700"/>
              <a:gd name="connsiteY11" fmla="*/ 2492375 h 249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25700" h="2492375">
                <a:moveTo>
                  <a:pt x="1619250" y="2492375"/>
                </a:moveTo>
                <a:lnTo>
                  <a:pt x="1619250" y="2492375"/>
                </a:lnTo>
                <a:lnTo>
                  <a:pt x="1514475" y="2216150"/>
                </a:lnTo>
                <a:lnTo>
                  <a:pt x="885825" y="1968500"/>
                </a:lnTo>
                <a:lnTo>
                  <a:pt x="838200" y="1892300"/>
                </a:lnTo>
                <a:lnTo>
                  <a:pt x="0" y="0"/>
                </a:lnTo>
                <a:lnTo>
                  <a:pt x="1714500" y="9525"/>
                </a:lnTo>
                <a:cubicBezTo>
                  <a:pt x="1713442" y="259292"/>
                  <a:pt x="1712383" y="509058"/>
                  <a:pt x="1711325" y="758825"/>
                </a:cubicBezTo>
                <a:lnTo>
                  <a:pt x="2425700" y="2152650"/>
                </a:lnTo>
                <a:lnTo>
                  <a:pt x="1984375" y="2409825"/>
                </a:lnTo>
                <a:lnTo>
                  <a:pt x="1914525" y="2295525"/>
                </a:lnTo>
                <a:lnTo>
                  <a:pt x="1619250" y="2492375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uolivapaa piirto 11"/>
          <p:cNvSpPr/>
          <p:nvPr/>
        </p:nvSpPr>
        <p:spPr>
          <a:xfrm>
            <a:off x="3943351" y="1308099"/>
            <a:ext cx="1155700" cy="1047751"/>
          </a:xfrm>
          <a:custGeom>
            <a:avLst/>
            <a:gdLst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20750 w 1295400"/>
              <a:gd name="connsiteY2" fmla="*/ 104140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95350 w 1295400"/>
              <a:gd name="connsiteY0" fmla="*/ 1038225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95350 w 1295400"/>
              <a:gd name="connsiteY11" fmla="*/ 1038225 h 1073150"/>
              <a:gd name="connsiteX0" fmla="*/ 857250 w 1257300"/>
              <a:gd name="connsiteY0" fmla="*/ 1038225 h 1073150"/>
              <a:gd name="connsiteX1" fmla="*/ 819150 w 1257300"/>
              <a:gd name="connsiteY1" fmla="*/ 1073150 h 1073150"/>
              <a:gd name="connsiteX2" fmla="*/ 908050 w 1257300"/>
              <a:gd name="connsiteY2" fmla="*/ 1022350 h 1073150"/>
              <a:gd name="connsiteX3" fmla="*/ 1174750 w 1257300"/>
              <a:gd name="connsiteY3" fmla="*/ 685800 h 1073150"/>
              <a:gd name="connsiteX4" fmla="*/ 1257300 w 1257300"/>
              <a:gd name="connsiteY4" fmla="*/ 419100 h 1073150"/>
              <a:gd name="connsiteX5" fmla="*/ 1022350 w 1257300"/>
              <a:gd name="connsiteY5" fmla="*/ 0 h 1073150"/>
              <a:gd name="connsiteX6" fmla="*/ 736600 w 1257300"/>
              <a:gd name="connsiteY6" fmla="*/ 114300 h 1073150"/>
              <a:gd name="connsiteX7" fmla="*/ 552450 w 1257300"/>
              <a:gd name="connsiteY7" fmla="*/ 292100 h 1073150"/>
              <a:gd name="connsiteX8" fmla="*/ 368300 w 1257300"/>
              <a:gd name="connsiteY8" fmla="*/ 279400 h 1073150"/>
              <a:gd name="connsiteX9" fmla="*/ 336550 w 1257300"/>
              <a:gd name="connsiteY9" fmla="*/ 228600 h 1073150"/>
              <a:gd name="connsiteX10" fmla="*/ 0 w 1257300"/>
              <a:gd name="connsiteY10" fmla="*/ 565150 h 1073150"/>
              <a:gd name="connsiteX11" fmla="*/ 857250 w 1257300"/>
              <a:gd name="connsiteY11" fmla="*/ 1038225 h 1073150"/>
              <a:gd name="connsiteX0" fmla="*/ 857250 w 1257300"/>
              <a:gd name="connsiteY0" fmla="*/ 1038225 h 1038225"/>
              <a:gd name="connsiteX1" fmla="*/ 908050 w 1257300"/>
              <a:gd name="connsiteY1" fmla="*/ 1022350 h 1038225"/>
              <a:gd name="connsiteX2" fmla="*/ 1174750 w 1257300"/>
              <a:gd name="connsiteY2" fmla="*/ 685800 h 1038225"/>
              <a:gd name="connsiteX3" fmla="*/ 1257300 w 1257300"/>
              <a:gd name="connsiteY3" fmla="*/ 419100 h 1038225"/>
              <a:gd name="connsiteX4" fmla="*/ 1022350 w 1257300"/>
              <a:gd name="connsiteY4" fmla="*/ 0 h 1038225"/>
              <a:gd name="connsiteX5" fmla="*/ 736600 w 1257300"/>
              <a:gd name="connsiteY5" fmla="*/ 114300 h 1038225"/>
              <a:gd name="connsiteX6" fmla="*/ 552450 w 1257300"/>
              <a:gd name="connsiteY6" fmla="*/ 292100 h 1038225"/>
              <a:gd name="connsiteX7" fmla="*/ 368300 w 1257300"/>
              <a:gd name="connsiteY7" fmla="*/ 279400 h 1038225"/>
              <a:gd name="connsiteX8" fmla="*/ 336550 w 1257300"/>
              <a:gd name="connsiteY8" fmla="*/ 228600 h 1038225"/>
              <a:gd name="connsiteX9" fmla="*/ 0 w 1257300"/>
              <a:gd name="connsiteY9" fmla="*/ 565150 h 1038225"/>
              <a:gd name="connsiteX10" fmla="*/ 857250 w 1257300"/>
              <a:gd name="connsiteY10" fmla="*/ 1038225 h 1038225"/>
              <a:gd name="connsiteX0" fmla="*/ 857250 w 1257300"/>
              <a:gd name="connsiteY0" fmla="*/ 1038225 h 1038225"/>
              <a:gd name="connsiteX1" fmla="*/ 1174750 w 1257300"/>
              <a:gd name="connsiteY1" fmla="*/ 685800 h 1038225"/>
              <a:gd name="connsiteX2" fmla="*/ 1257300 w 1257300"/>
              <a:gd name="connsiteY2" fmla="*/ 419100 h 1038225"/>
              <a:gd name="connsiteX3" fmla="*/ 1022350 w 1257300"/>
              <a:gd name="connsiteY3" fmla="*/ 0 h 1038225"/>
              <a:gd name="connsiteX4" fmla="*/ 736600 w 1257300"/>
              <a:gd name="connsiteY4" fmla="*/ 114300 h 1038225"/>
              <a:gd name="connsiteX5" fmla="*/ 552450 w 1257300"/>
              <a:gd name="connsiteY5" fmla="*/ 292100 h 1038225"/>
              <a:gd name="connsiteX6" fmla="*/ 368300 w 1257300"/>
              <a:gd name="connsiteY6" fmla="*/ 279400 h 1038225"/>
              <a:gd name="connsiteX7" fmla="*/ 336550 w 1257300"/>
              <a:gd name="connsiteY7" fmla="*/ 228600 h 1038225"/>
              <a:gd name="connsiteX8" fmla="*/ 0 w 1257300"/>
              <a:gd name="connsiteY8" fmla="*/ 565150 h 1038225"/>
              <a:gd name="connsiteX9" fmla="*/ 857250 w 1257300"/>
              <a:gd name="connsiteY9" fmla="*/ 1038225 h 1038225"/>
              <a:gd name="connsiteX0" fmla="*/ 857250 w 1257300"/>
              <a:gd name="connsiteY0" fmla="*/ 1069975 h 1069975"/>
              <a:gd name="connsiteX1" fmla="*/ 1174750 w 1257300"/>
              <a:gd name="connsiteY1" fmla="*/ 685800 h 1069975"/>
              <a:gd name="connsiteX2" fmla="*/ 1257300 w 1257300"/>
              <a:gd name="connsiteY2" fmla="*/ 419100 h 1069975"/>
              <a:gd name="connsiteX3" fmla="*/ 1022350 w 1257300"/>
              <a:gd name="connsiteY3" fmla="*/ 0 h 1069975"/>
              <a:gd name="connsiteX4" fmla="*/ 736600 w 1257300"/>
              <a:gd name="connsiteY4" fmla="*/ 114300 h 1069975"/>
              <a:gd name="connsiteX5" fmla="*/ 552450 w 1257300"/>
              <a:gd name="connsiteY5" fmla="*/ 292100 h 1069975"/>
              <a:gd name="connsiteX6" fmla="*/ 368300 w 1257300"/>
              <a:gd name="connsiteY6" fmla="*/ 279400 h 1069975"/>
              <a:gd name="connsiteX7" fmla="*/ 336550 w 1257300"/>
              <a:gd name="connsiteY7" fmla="*/ 228600 h 1069975"/>
              <a:gd name="connsiteX8" fmla="*/ 0 w 1257300"/>
              <a:gd name="connsiteY8" fmla="*/ 565150 h 1069975"/>
              <a:gd name="connsiteX9" fmla="*/ 857250 w 1257300"/>
              <a:gd name="connsiteY9" fmla="*/ 1069975 h 1069975"/>
              <a:gd name="connsiteX0" fmla="*/ 800100 w 1200150"/>
              <a:gd name="connsiteY0" fmla="*/ 1069975 h 1069975"/>
              <a:gd name="connsiteX1" fmla="*/ 1117600 w 1200150"/>
              <a:gd name="connsiteY1" fmla="*/ 685800 h 1069975"/>
              <a:gd name="connsiteX2" fmla="*/ 1200150 w 1200150"/>
              <a:gd name="connsiteY2" fmla="*/ 419100 h 1069975"/>
              <a:gd name="connsiteX3" fmla="*/ 965200 w 1200150"/>
              <a:gd name="connsiteY3" fmla="*/ 0 h 1069975"/>
              <a:gd name="connsiteX4" fmla="*/ 679450 w 1200150"/>
              <a:gd name="connsiteY4" fmla="*/ 114300 h 1069975"/>
              <a:gd name="connsiteX5" fmla="*/ 495300 w 1200150"/>
              <a:gd name="connsiteY5" fmla="*/ 292100 h 1069975"/>
              <a:gd name="connsiteX6" fmla="*/ 311150 w 1200150"/>
              <a:gd name="connsiteY6" fmla="*/ 279400 h 1069975"/>
              <a:gd name="connsiteX7" fmla="*/ 279400 w 1200150"/>
              <a:gd name="connsiteY7" fmla="*/ 228600 h 1069975"/>
              <a:gd name="connsiteX8" fmla="*/ 0 w 1200150"/>
              <a:gd name="connsiteY8" fmla="*/ 539750 h 1069975"/>
              <a:gd name="connsiteX9" fmla="*/ 800100 w 1200150"/>
              <a:gd name="connsiteY9" fmla="*/ 1069975 h 1069975"/>
              <a:gd name="connsiteX0" fmla="*/ 781050 w 1181100"/>
              <a:gd name="connsiteY0" fmla="*/ 1069975 h 1069975"/>
              <a:gd name="connsiteX1" fmla="*/ 1098550 w 1181100"/>
              <a:gd name="connsiteY1" fmla="*/ 685800 h 1069975"/>
              <a:gd name="connsiteX2" fmla="*/ 1181100 w 1181100"/>
              <a:gd name="connsiteY2" fmla="*/ 419100 h 1069975"/>
              <a:gd name="connsiteX3" fmla="*/ 946150 w 1181100"/>
              <a:gd name="connsiteY3" fmla="*/ 0 h 1069975"/>
              <a:gd name="connsiteX4" fmla="*/ 660400 w 1181100"/>
              <a:gd name="connsiteY4" fmla="*/ 114300 h 1069975"/>
              <a:gd name="connsiteX5" fmla="*/ 476250 w 1181100"/>
              <a:gd name="connsiteY5" fmla="*/ 292100 h 1069975"/>
              <a:gd name="connsiteX6" fmla="*/ 292100 w 1181100"/>
              <a:gd name="connsiteY6" fmla="*/ 279400 h 1069975"/>
              <a:gd name="connsiteX7" fmla="*/ 260350 w 1181100"/>
              <a:gd name="connsiteY7" fmla="*/ 228600 h 1069975"/>
              <a:gd name="connsiteX8" fmla="*/ 0 w 1181100"/>
              <a:gd name="connsiteY8" fmla="*/ 542925 h 1069975"/>
              <a:gd name="connsiteX9" fmla="*/ 781050 w 1181100"/>
              <a:gd name="connsiteY9" fmla="*/ 1069975 h 1069975"/>
              <a:gd name="connsiteX0" fmla="*/ 781050 w 1174750"/>
              <a:gd name="connsiteY0" fmla="*/ 1069975 h 1069975"/>
              <a:gd name="connsiteX1" fmla="*/ 1098550 w 1174750"/>
              <a:gd name="connsiteY1" fmla="*/ 685800 h 1069975"/>
              <a:gd name="connsiteX2" fmla="*/ 1174750 w 1174750"/>
              <a:gd name="connsiteY2" fmla="*/ 396875 h 1069975"/>
              <a:gd name="connsiteX3" fmla="*/ 946150 w 1174750"/>
              <a:gd name="connsiteY3" fmla="*/ 0 h 1069975"/>
              <a:gd name="connsiteX4" fmla="*/ 660400 w 1174750"/>
              <a:gd name="connsiteY4" fmla="*/ 114300 h 1069975"/>
              <a:gd name="connsiteX5" fmla="*/ 476250 w 1174750"/>
              <a:gd name="connsiteY5" fmla="*/ 292100 h 1069975"/>
              <a:gd name="connsiteX6" fmla="*/ 292100 w 1174750"/>
              <a:gd name="connsiteY6" fmla="*/ 279400 h 1069975"/>
              <a:gd name="connsiteX7" fmla="*/ 260350 w 1174750"/>
              <a:gd name="connsiteY7" fmla="*/ 228600 h 1069975"/>
              <a:gd name="connsiteX8" fmla="*/ 0 w 1174750"/>
              <a:gd name="connsiteY8" fmla="*/ 542925 h 1069975"/>
              <a:gd name="connsiteX9" fmla="*/ 781050 w 1174750"/>
              <a:gd name="connsiteY9" fmla="*/ 1069975 h 1069975"/>
              <a:gd name="connsiteX0" fmla="*/ 758825 w 1174750"/>
              <a:gd name="connsiteY0" fmla="*/ 1047750 h 1047750"/>
              <a:gd name="connsiteX1" fmla="*/ 1098550 w 1174750"/>
              <a:gd name="connsiteY1" fmla="*/ 685800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74750"/>
              <a:gd name="connsiteY0" fmla="*/ 1047750 h 1047750"/>
              <a:gd name="connsiteX1" fmla="*/ 1069975 w 1174750"/>
              <a:gd name="connsiteY1" fmla="*/ 669925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55700"/>
              <a:gd name="connsiteY0" fmla="*/ 1047750 h 1047750"/>
              <a:gd name="connsiteX1" fmla="*/ 1069975 w 1155700"/>
              <a:gd name="connsiteY1" fmla="*/ 669925 h 1047750"/>
              <a:gd name="connsiteX2" fmla="*/ 1155700 w 1155700"/>
              <a:gd name="connsiteY2" fmla="*/ 387350 h 1047750"/>
              <a:gd name="connsiteX3" fmla="*/ 946150 w 1155700"/>
              <a:gd name="connsiteY3" fmla="*/ 0 h 1047750"/>
              <a:gd name="connsiteX4" fmla="*/ 660400 w 1155700"/>
              <a:gd name="connsiteY4" fmla="*/ 114300 h 1047750"/>
              <a:gd name="connsiteX5" fmla="*/ 476250 w 1155700"/>
              <a:gd name="connsiteY5" fmla="*/ 292100 h 1047750"/>
              <a:gd name="connsiteX6" fmla="*/ 292100 w 1155700"/>
              <a:gd name="connsiteY6" fmla="*/ 279400 h 1047750"/>
              <a:gd name="connsiteX7" fmla="*/ 260350 w 1155700"/>
              <a:gd name="connsiteY7" fmla="*/ 228600 h 1047750"/>
              <a:gd name="connsiteX8" fmla="*/ 0 w 1155700"/>
              <a:gd name="connsiteY8" fmla="*/ 542925 h 1047750"/>
              <a:gd name="connsiteX9" fmla="*/ 758825 w 1155700"/>
              <a:gd name="connsiteY9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5700" h="1047750">
                <a:moveTo>
                  <a:pt x="758825" y="1047750"/>
                </a:moveTo>
                <a:lnTo>
                  <a:pt x="1069975" y="669925"/>
                </a:lnTo>
                <a:lnTo>
                  <a:pt x="1155700" y="387350"/>
                </a:lnTo>
                <a:lnTo>
                  <a:pt x="946150" y="0"/>
                </a:lnTo>
                <a:lnTo>
                  <a:pt x="660400" y="114300"/>
                </a:lnTo>
                <a:lnTo>
                  <a:pt x="476250" y="292100"/>
                </a:lnTo>
                <a:lnTo>
                  <a:pt x="292100" y="279400"/>
                </a:lnTo>
                <a:lnTo>
                  <a:pt x="260350" y="228600"/>
                </a:lnTo>
                <a:lnTo>
                  <a:pt x="0" y="542925"/>
                </a:lnTo>
                <a:lnTo>
                  <a:pt x="758825" y="1047750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Puolivapaa piirto 12"/>
          <p:cNvSpPr/>
          <p:nvPr/>
        </p:nvSpPr>
        <p:spPr>
          <a:xfrm>
            <a:off x="4721225" y="1555750"/>
            <a:ext cx="1952625" cy="1631951"/>
          </a:xfrm>
          <a:custGeom>
            <a:avLst/>
            <a:gdLst>
              <a:gd name="connsiteX0" fmla="*/ 444500 w 1993900"/>
              <a:gd name="connsiteY0" fmla="*/ 165100 h 1644650"/>
              <a:gd name="connsiteX1" fmla="*/ 1600200 w 1993900"/>
              <a:gd name="connsiteY1" fmla="*/ 158750 h 1644650"/>
              <a:gd name="connsiteX2" fmla="*/ 1828800 w 1993900"/>
              <a:gd name="connsiteY2" fmla="*/ 0 h 1644650"/>
              <a:gd name="connsiteX3" fmla="*/ 1993900 w 1993900"/>
              <a:gd name="connsiteY3" fmla="*/ 152400 h 1644650"/>
              <a:gd name="connsiteX4" fmla="*/ 1346200 w 1993900"/>
              <a:gd name="connsiteY4" fmla="*/ 1085850 h 1644650"/>
              <a:gd name="connsiteX5" fmla="*/ 768350 w 1993900"/>
              <a:gd name="connsiteY5" fmla="*/ 1644650 h 1644650"/>
              <a:gd name="connsiteX6" fmla="*/ 673100 w 1993900"/>
              <a:gd name="connsiteY6" fmla="*/ 1428750 h 1644650"/>
              <a:gd name="connsiteX7" fmla="*/ 425450 w 1993900"/>
              <a:gd name="connsiteY7" fmla="*/ 1149350 h 1644650"/>
              <a:gd name="connsiteX8" fmla="*/ 0 w 1993900"/>
              <a:gd name="connsiteY8" fmla="*/ 819150 h 1644650"/>
              <a:gd name="connsiteX9" fmla="*/ 88900 w 1993900"/>
              <a:gd name="connsiteY9" fmla="*/ 793750 h 1644650"/>
              <a:gd name="connsiteX10" fmla="*/ 361950 w 1993900"/>
              <a:gd name="connsiteY10" fmla="*/ 425450 h 1644650"/>
              <a:gd name="connsiteX11" fmla="*/ 444500 w 1993900"/>
              <a:gd name="connsiteY11" fmla="*/ 165100 h 1644650"/>
              <a:gd name="connsiteX0" fmla="*/ 361950 w 1911350"/>
              <a:gd name="connsiteY0" fmla="*/ 165100 h 1644650"/>
              <a:gd name="connsiteX1" fmla="*/ 1517650 w 1911350"/>
              <a:gd name="connsiteY1" fmla="*/ 158750 h 1644650"/>
              <a:gd name="connsiteX2" fmla="*/ 1746250 w 1911350"/>
              <a:gd name="connsiteY2" fmla="*/ 0 h 1644650"/>
              <a:gd name="connsiteX3" fmla="*/ 1911350 w 1911350"/>
              <a:gd name="connsiteY3" fmla="*/ 152400 h 1644650"/>
              <a:gd name="connsiteX4" fmla="*/ 1263650 w 1911350"/>
              <a:gd name="connsiteY4" fmla="*/ 1085850 h 1644650"/>
              <a:gd name="connsiteX5" fmla="*/ 685800 w 1911350"/>
              <a:gd name="connsiteY5" fmla="*/ 1644650 h 1644650"/>
              <a:gd name="connsiteX6" fmla="*/ 590550 w 1911350"/>
              <a:gd name="connsiteY6" fmla="*/ 1428750 h 1644650"/>
              <a:gd name="connsiteX7" fmla="*/ 342900 w 1911350"/>
              <a:gd name="connsiteY7" fmla="*/ 1149350 h 1644650"/>
              <a:gd name="connsiteX8" fmla="*/ 0 w 1911350"/>
              <a:gd name="connsiteY8" fmla="*/ 847725 h 1644650"/>
              <a:gd name="connsiteX9" fmla="*/ 6350 w 1911350"/>
              <a:gd name="connsiteY9" fmla="*/ 793750 h 1644650"/>
              <a:gd name="connsiteX10" fmla="*/ 279400 w 1911350"/>
              <a:gd name="connsiteY10" fmla="*/ 425450 h 1644650"/>
              <a:gd name="connsiteX11" fmla="*/ 361950 w 1911350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34925 w 1939925"/>
              <a:gd name="connsiteY9" fmla="*/ 793750 h 1644650"/>
              <a:gd name="connsiteX10" fmla="*/ 307975 w 1939925"/>
              <a:gd name="connsiteY10" fmla="*/ 425450 h 1644650"/>
              <a:gd name="connsiteX11" fmla="*/ 390525 w 1939925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07975 w 1939925"/>
              <a:gd name="connsiteY10" fmla="*/ 425450 h 1644650"/>
              <a:gd name="connsiteX11" fmla="*/ 390525 w 1939925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390525 w 1939925"/>
              <a:gd name="connsiteY11" fmla="*/ 165100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96875 w 1939925"/>
              <a:gd name="connsiteY7" fmla="*/ 1120775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47700 w 1939925"/>
              <a:gd name="connsiteY6" fmla="*/ 1422400 h 1644650"/>
              <a:gd name="connsiteX7" fmla="*/ 396875 w 1939925"/>
              <a:gd name="connsiteY7" fmla="*/ 1120775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25600"/>
              <a:gd name="connsiteX1" fmla="*/ 1546225 w 1939925"/>
              <a:gd name="connsiteY1" fmla="*/ 158750 h 1625600"/>
              <a:gd name="connsiteX2" fmla="*/ 1774825 w 1939925"/>
              <a:gd name="connsiteY2" fmla="*/ 0 h 1625600"/>
              <a:gd name="connsiteX3" fmla="*/ 1939925 w 1939925"/>
              <a:gd name="connsiteY3" fmla="*/ 152400 h 1625600"/>
              <a:gd name="connsiteX4" fmla="*/ 1292225 w 1939925"/>
              <a:gd name="connsiteY4" fmla="*/ 1085850 h 1625600"/>
              <a:gd name="connsiteX5" fmla="*/ 739775 w 1939925"/>
              <a:gd name="connsiteY5" fmla="*/ 1625600 h 1625600"/>
              <a:gd name="connsiteX6" fmla="*/ 647700 w 1939925"/>
              <a:gd name="connsiteY6" fmla="*/ 1422400 h 1625600"/>
              <a:gd name="connsiteX7" fmla="*/ 396875 w 1939925"/>
              <a:gd name="connsiteY7" fmla="*/ 1120775 h 1625600"/>
              <a:gd name="connsiteX8" fmla="*/ 0 w 1939925"/>
              <a:gd name="connsiteY8" fmla="*/ 835025 h 1625600"/>
              <a:gd name="connsiteX9" fmla="*/ 53975 w 1939925"/>
              <a:gd name="connsiteY9" fmla="*/ 806450 h 1625600"/>
              <a:gd name="connsiteX10" fmla="*/ 342900 w 1939925"/>
              <a:gd name="connsiteY10" fmla="*/ 444500 h 1625600"/>
              <a:gd name="connsiteX11" fmla="*/ 415925 w 1939925"/>
              <a:gd name="connsiteY11" fmla="*/ 161925 h 1625600"/>
              <a:gd name="connsiteX0" fmla="*/ 415925 w 1939925"/>
              <a:gd name="connsiteY0" fmla="*/ 161925 h 1631950"/>
              <a:gd name="connsiteX1" fmla="*/ 1546225 w 1939925"/>
              <a:gd name="connsiteY1" fmla="*/ 158750 h 1631950"/>
              <a:gd name="connsiteX2" fmla="*/ 1774825 w 1939925"/>
              <a:gd name="connsiteY2" fmla="*/ 0 h 1631950"/>
              <a:gd name="connsiteX3" fmla="*/ 1939925 w 1939925"/>
              <a:gd name="connsiteY3" fmla="*/ 152400 h 1631950"/>
              <a:gd name="connsiteX4" fmla="*/ 1292225 w 1939925"/>
              <a:gd name="connsiteY4" fmla="*/ 1085850 h 1631950"/>
              <a:gd name="connsiteX5" fmla="*/ 730250 w 1939925"/>
              <a:gd name="connsiteY5" fmla="*/ 1631950 h 1631950"/>
              <a:gd name="connsiteX6" fmla="*/ 647700 w 1939925"/>
              <a:gd name="connsiteY6" fmla="*/ 1422400 h 1631950"/>
              <a:gd name="connsiteX7" fmla="*/ 396875 w 1939925"/>
              <a:gd name="connsiteY7" fmla="*/ 1120775 h 1631950"/>
              <a:gd name="connsiteX8" fmla="*/ 0 w 1939925"/>
              <a:gd name="connsiteY8" fmla="*/ 835025 h 1631950"/>
              <a:gd name="connsiteX9" fmla="*/ 53975 w 1939925"/>
              <a:gd name="connsiteY9" fmla="*/ 806450 h 1631950"/>
              <a:gd name="connsiteX10" fmla="*/ 342900 w 1939925"/>
              <a:gd name="connsiteY10" fmla="*/ 444500 h 1631950"/>
              <a:gd name="connsiteX11" fmla="*/ 415925 w 1939925"/>
              <a:gd name="connsiteY11" fmla="*/ 161925 h 1631950"/>
              <a:gd name="connsiteX0" fmla="*/ 415925 w 1939925"/>
              <a:gd name="connsiteY0" fmla="*/ 161925 h 1631950"/>
              <a:gd name="connsiteX1" fmla="*/ 1546225 w 1939925"/>
              <a:gd name="connsiteY1" fmla="*/ 158750 h 1631950"/>
              <a:gd name="connsiteX2" fmla="*/ 1774825 w 1939925"/>
              <a:gd name="connsiteY2" fmla="*/ 0 h 1631950"/>
              <a:gd name="connsiteX3" fmla="*/ 1939925 w 1939925"/>
              <a:gd name="connsiteY3" fmla="*/ 152400 h 1631950"/>
              <a:gd name="connsiteX4" fmla="*/ 1292225 w 1939925"/>
              <a:gd name="connsiteY4" fmla="*/ 1085850 h 1631950"/>
              <a:gd name="connsiteX5" fmla="*/ 730250 w 1939925"/>
              <a:gd name="connsiteY5" fmla="*/ 1631950 h 1631950"/>
              <a:gd name="connsiteX6" fmla="*/ 647700 w 1939925"/>
              <a:gd name="connsiteY6" fmla="*/ 1422400 h 1631950"/>
              <a:gd name="connsiteX7" fmla="*/ 396875 w 1939925"/>
              <a:gd name="connsiteY7" fmla="*/ 1120775 h 1631950"/>
              <a:gd name="connsiteX8" fmla="*/ 0 w 1939925"/>
              <a:gd name="connsiteY8" fmla="*/ 835025 h 1631950"/>
              <a:gd name="connsiteX9" fmla="*/ 342900 w 1939925"/>
              <a:gd name="connsiteY9" fmla="*/ 444500 h 1631950"/>
              <a:gd name="connsiteX10" fmla="*/ 415925 w 1939925"/>
              <a:gd name="connsiteY10" fmla="*/ 161925 h 1631950"/>
              <a:gd name="connsiteX0" fmla="*/ 390525 w 1914525"/>
              <a:gd name="connsiteY0" fmla="*/ 161925 h 1631950"/>
              <a:gd name="connsiteX1" fmla="*/ 1520825 w 1914525"/>
              <a:gd name="connsiteY1" fmla="*/ 158750 h 1631950"/>
              <a:gd name="connsiteX2" fmla="*/ 1749425 w 1914525"/>
              <a:gd name="connsiteY2" fmla="*/ 0 h 1631950"/>
              <a:gd name="connsiteX3" fmla="*/ 1914525 w 1914525"/>
              <a:gd name="connsiteY3" fmla="*/ 152400 h 1631950"/>
              <a:gd name="connsiteX4" fmla="*/ 1266825 w 1914525"/>
              <a:gd name="connsiteY4" fmla="*/ 1085850 h 1631950"/>
              <a:gd name="connsiteX5" fmla="*/ 704850 w 1914525"/>
              <a:gd name="connsiteY5" fmla="*/ 1631950 h 1631950"/>
              <a:gd name="connsiteX6" fmla="*/ 622300 w 1914525"/>
              <a:gd name="connsiteY6" fmla="*/ 1422400 h 1631950"/>
              <a:gd name="connsiteX7" fmla="*/ 371475 w 1914525"/>
              <a:gd name="connsiteY7" fmla="*/ 1120775 h 1631950"/>
              <a:gd name="connsiteX8" fmla="*/ 0 w 1914525"/>
              <a:gd name="connsiteY8" fmla="*/ 831850 h 1631950"/>
              <a:gd name="connsiteX9" fmla="*/ 317500 w 1914525"/>
              <a:gd name="connsiteY9" fmla="*/ 444500 h 1631950"/>
              <a:gd name="connsiteX10" fmla="*/ 390525 w 1914525"/>
              <a:gd name="connsiteY10" fmla="*/ 161925 h 1631950"/>
              <a:gd name="connsiteX0" fmla="*/ 403225 w 1927225"/>
              <a:gd name="connsiteY0" fmla="*/ 161925 h 1631950"/>
              <a:gd name="connsiteX1" fmla="*/ 1533525 w 1927225"/>
              <a:gd name="connsiteY1" fmla="*/ 158750 h 1631950"/>
              <a:gd name="connsiteX2" fmla="*/ 1762125 w 1927225"/>
              <a:gd name="connsiteY2" fmla="*/ 0 h 1631950"/>
              <a:gd name="connsiteX3" fmla="*/ 1927225 w 1927225"/>
              <a:gd name="connsiteY3" fmla="*/ 152400 h 1631950"/>
              <a:gd name="connsiteX4" fmla="*/ 1279525 w 1927225"/>
              <a:gd name="connsiteY4" fmla="*/ 1085850 h 1631950"/>
              <a:gd name="connsiteX5" fmla="*/ 717550 w 1927225"/>
              <a:gd name="connsiteY5" fmla="*/ 1631950 h 1631950"/>
              <a:gd name="connsiteX6" fmla="*/ 635000 w 1927225"/>
              <a:gd name="connsiteY6" fmla="*/ 1422400 h 1631950"/>
              <a:gd name="connsiteX7" fmla="*/ 384175 w 1927225"/>
              <a:gd name="connsiteY7" fmla="*/ 1120775 h 1631950"/>
              <a:gd name="connsiteX8" fmla="*/ 0 w 1927225"/>
              <a:gd name="connsiteY8" fmla="*/ 850900 h 1631950"/>
              <a:gd name="connsiteX9" fmla="*/ 330200 w 1927225"/>
              <a:gd name="connsiteY9" fmla="*/ 444500 h 1631950"/>
              <a:gd name="connsiteX10" fmla="*/ 403225 w 1927225"/>
              <a:gd name="connsiteY10" fmla="*/ 161925 h 1631950"/>
              <a:gd name="connsiteX0" fmla="*/ 387350 w 1911350"/>
              <a:gd name="connsiteY0" fmla="*/ 1619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314325 w 1911350"/>
              <a:gd name="connsiteY9" fmla="*/ 444500 h 1631950"/>
              <a:gd name="connsiteX10" fmla="*/ 387350 w 1911350"/>
              <a:gd name="connsiteY10" fmla="*/ 161925 h 1631950"/>
              <a:gd name="connsiteX0" fmla="*/ 365125 w 1911350"/>
              <a:gd name="connsiteY0" fmla="*/ 1492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314325 w 1911350"/>
              <a:gd name="connsiteY9" fmla="*/ 444500 h 1631950"/>
              <a:gd name="connsiteX10" fmla="*/ 365125 w 1911350"/>
              <a:gd name="connsiteY10" fmla="*/ 149225 h 1631950"/>
              <a:gd name="connsiteX0" fmla="*/ 365125 w 1911350"/>
              <a:gd name="connsiteY0" fmla="*/ 1492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279400 w 1911350"/>
              <a:gd name="connsiteY9" fmla="*/ 438150 h 1631950"/>
              <a:gd name="connsiteX10" fmla="*/ 365125 w 1911350"/>
              <a:gd name="connsiteY10" fmla="*/ 149225 h 1631950"/>
              <a:gd name="connsiteX0" fmla="*/ 406400 w 1952625"/>
              <a:gd name="connsiteY0" fmla="*/ 149225 h 1631950"/>
              <a:gd name="connsiteX1" fmla="*/ 1558925 w 1952625"/>
              <a:gd name="connsiteY1" fmla="*/ 158750 h 1631950"/>
              <a:gd name="connsiteX2" fmla="*/ 1787525 w 1952625"/>
              <a:gd name="connsiteY2" fmla="*/ 0 h 1631950"/>
              <a:gd name="connsiteX3" fmla="*/ 1952625 w 1952625"/>
              <a:gd name="connsiteY3" fmla="*/ 152400 h 1631950"/>
              <a:gd name="connsiteX4" fmla="*/ 1304925 w 1952625"/>
              <a:gd name="connsiteY4" fmla="*/ 1085850 h 1631950"/>
              <a:gd name="connsiteX5" fmla="*/ 742950 w 1952625"/>
              <a:gd name="connsiteY5" fmla="*/ 1631950 h 1631950"/>
              <a:gd name="connsiteX6" fmla="*/ 660400 w 1952625"/>
              <a:gd name="connsiteY6" fmla="*/ 1422400 h 1631950"/>
              <a:gd name="connsiteX7" fmla="*/ 409575 w 1952625"/>
              <a:gd name="connsiteY7" fmla="*/ 1120775 h 1631950"/>
              <a:gd name="connsiteX8" fmla="*/ 0 w 1952625"/>
              <a:gd name="connsiteY8" fmla="*/ 815975 h 1631950"/>
              <a:gd name="connsiteX9" fmla="*/ 320675 w 1952625"/>
              <a:gd name="connsiteY9" fmla="*/ 438150 h 1631950"/>
              <a:gd name="connsiteX10" fmla="*/ 406400 w 1952625"/>
              <a:gd name="connsiteY10" fmla="*/ 149225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2625" h="1631950">
                <a:moveTo>
                  <a:pt x="406400" y="149225"/>
                </a:moveTo>
                <a:lnTo>
                  <a:pt x="1558925" y="158750"/>
                </a:lnTo>
                <a:lnTo>
                  <a:pt x="1787525" y="0"/>
                </a:lnTo>
                <a:lnTo>
                  <a:pt x="1952625" y="152400"/>
                </a:lnTo>
                <a:lnTo>
                  <a:pt x="1304925" y="1085850"/>
                </a:lnTo>
                <a:lnTo>
                  <a:pt x="742950" y="1631950"/>
                </a:lnTo>
                <a:lnTo>
                  <a:pt x="660400" y="1422400"/>
                </a:lnTo>
                <a:lnTo>
                  <a:pt x="409575" y="1120775"/>
                </a:lnTo>
                <a:lnTo>
                  <a:pt x="0" y="815975"/>
                </a:lnTo>
                <a:lnTo>
                  <a:pt x="320675" y="438150"/>
                </a:lnTo>
                <a:lnTo>
                  <a:pt x="406400" y="149225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Pyöristetty suorakulmio 54"/>
          <p:cNvSpPr/>
          <p:nvPr/>
        </p:nvSpPr>
        <p:spPr>
          <a:xfrm>
            <a:off x="5203389" y="2032808"/>
            <a:ext cx="1114737" cy="50473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Pyöristetty suorakulmio 55"/>
          <p:cNvSpPr/>
          <p:nvPr/>
        </p:nvSpPr>
        <p:spPr>
          <a:xfrm>
            <a:off x="3821678" y="995145"/>
            <a:ext cx="1649093" cy="656985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Pyöristetty suorakulmio 53"/>
          <p:cNvSpPr/>
          <p:nvPr/>
        </p:nvSpPr>
        <p:spPr>
          <a:xfrm>
            <a:off x="3950013" y="4541910"/>
            <a:ext cx="763064" cy="49363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Pyöristetty suorakulmio 56"/>
          <p:cNvSpPr/>
          <p:nvPr/>
        </p:nvSpPr>
        <p:spPr>
          <a:xfrm>
            <a:off x="3004921" y="2248554"/>
            <a:ext cx="1032313" cy="49447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Pyöristetty suorakulmio 57"/>
          <p:cNvSpPr/>
          <p:nvPr/>
        </p:nvSpPr>
        <p:spPr>
          <a:xfrm>
            <a:off x="3619952" y="3023165"/>
            <a:ext cx="1307381" cy="67683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Pyöristetty suorakulmio 58"/>
          <p:cNvSpPr/>
          <p:nvPr/>
        </p:nvSpPr>
        <p:spPr>
          <a:xfrm>
            <a:off x="1194567" y="2713079"/>
            <a:ext cx="1203245" cy="65514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Pyöristetty suorakulmio 61"/>
          <p:cNvSpPr/>
          <p:nvPr/>
        </p:nvSpPr>
        <p:spPr>
          <a:xfrm>
            <a:off x="315234" y="3703448"/>
            <a:ext cx="1372428" cy="81616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Pyöristetty suorakulmio 62"/>
          <p:cNvSpPr/>
          <p:nvPr/>
        </p:nvSpPr>
        <p:spPr>
          <a:xfrm>
            <a:off x="130716" y="5946707"/>
            <a:ext cx="1394897" cy="49854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Pyöristetty suorakulmio 64"/>
          <p:cNvSpPr/>
          <p:nvPr/>
        </p:nvSpPr>
        <p:spPr>
          <a:xfrm>
            <a:off x="2712783" y="4726771"/>
            <a:ext cx="835931" cy="45978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Pyöristetty suorakulmio 65"/>
          <p:cNvSpPr/>
          <p:nvPr/>
        </p:nvSpPr>
        <p:spPr>
          <a:xfrm>
            <a:off x="3123565" y="5389366"/>
            <a:ext cx="1276916" cy="53540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Suorakulmio 24"/>
          <p:cNvSpPr/>
          <p:nvPr/>
        </p:nvSpPr>
        <p:spPr>
          <a:xfrm>
            <a:off x="9344848" y="4852707"/>
            <a:ext cx="440871" cy="249140"/>
          </a:xfrm>
          <a:prstGeom prst="rect">
            <a:avLst/>
          </a:prstGeom>
          <a:solidFill>
            <a:srgbClr val="623888">
              <a:alpha val="18824"/>
            </a:srgbClr>
          </a:solidFill>
          <a:ln w="19050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kstiruutu 25"/>
          <p:cNvSpPr txBox="1"/>
          <p:nvPr/>
        </p:nvSpPr>
        <p:spPr>
          <a:xfrm>
            <a:off x="9902999" y="4824347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Valmistuneet</a:t>
            </a:r>
          </a:p>
        </p:txBody>
      </p:sp>
      <p:sp>
        <p:nvSpPr>
          <p:cNvPr id="27" name="Suorakulmio 26"/>
          <p:cNvSpPr/>
          <p:nvPr/>
        </p:nvSpPr>
        <p:spPr>
          <a:xfrm>
            <a:off x="9344848" y="5269348"/>
            <a:ext cx="440871" cy="249140"/>
          </a:xfrm>
          <a:prstGeom prst="rect">
            <a:avLst/>
          </a:prstGeom>
          <a:solidFill>
            <a:srgbClr val="8AB742">
              <a:alpha val="18824"/>
            </a:srgbClr>
          </a:solidFill>
          <a:ln w="19050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kstiruutu 27"/>
          <p:cNvSpPr txBox="1"/>
          <p:nvPr/>
        </p:nvSpPr>
        <p:spPr>
          <a:xfrm>
            <a:off x="9902999" y="5240987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Käynnissä</a:t>
            </a:r>
          </a:p>
        </p:txBody>
      </p:sp>
      <p:sp>
        <p:nvSpPr>
          <p:cNvPr id="29" name="Suorakulmio 28"/>
          <p:cNvSpPr/>
          <p:nvPr/>
        </p:nvSpPr>
        <p:spPr>
          <a:xfrm>
            <a:off x="9344846" y="6133739"/>
            <a:ext cx="440871" cy="249140"/>
          </a:xfrm>
          <a:prstGeom prst="rect">
            <a:avLst/>
          </a:prstGeom>
          <a:solidFill>
            <a:srgbClr val="E7501B">
              <a:alpha val="18824"/>
            </a:srgbClr>
          </a:solidFill>
          <a:ln w="19050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kstiruutu 29"/>
          <p:cNvSpPr txBox="1"/>
          <p:nvPr/>
        </p:nvSpPr>
        <p:spPr>
          <a:xfrm>
            <a:off x="9902999" y="5673819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Alkamassa</a:t>
            </a:r>
          </a:p>
        </p:txBody>
      </p:sp>
      <p:sp>
        <p:nvSpPr>
          <p:cNvPr id="31" name="Suorakulmio 30"/>
          <p:cNvSpPr/>
          <p:nvPr/>
        </p:nvSpPr>
        <p:spPr>
          <a:xfrm>
            <a:off x="9344845" y="5702179"/>
            <a:ext cx="440871" cy="249140"/>
          </a:xfrm>
          <a:prstGeom prst="rect">
            <a:avLst/>
          </a:prstGeom>
          <a:solidFill>
            <a:srgbClr val="F0C012">
              <a:alpha val="18824"/>
            </a:srgbClr>
          </a:solidFill>
          <a:ln w="19050">
            <a:solidFill>
              <a:srgbClr val="F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kstiruutu 33"/>
          <p:cNvSpPr txBox="1"/>
          <p:nvPr/>
        </p:nvSpPr>
        <p:spPr>
          <a:xfrm>
            <a:off x="9902999" y="6100384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Suunnitteilla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3806383" y="1019257"/>
            <a:ext cx="1680864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lnSpc>
                <a:spcPts val="1400"/>
              </a:lnSpc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PUIJONLAAKSON ETELÄRINNE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2678028" y="4746344"/>
            <a:ext cx="835931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–2015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5172818" y="2060091"/>
            <a:ext cx="1155700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2021–2022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3619951" y="3039471"/>
            <a:ext cx="1274995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YLIOPISTON-RANTA </a:t>
            </a:r>
            <a:b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2016–2020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3096873" y="5438014"/>
            <a:ext cx="1276917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2019–2020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233127" y="3710324"/>
            <a:ext cx="1485535" cy="812979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VANHAN VARIKON </a:t>
            </a:r>
            <a:endParaRPr lang="fi-FI" sz="1400">
              <a:solidFill>
                <a:schemeClr val="tx1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 POHJOISOSA</a:t>
            </a:r>
            <a:endParaRPr lang="fi-FI" sz="1400">
              <a:solidFill>
                <a:schemeClr val="tx1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2020–2022</a:t>
            </a:r>
          </a:p>
        </p:txBody>
      </p:sp>
      <p:sp>
        <p:nvSpPr>
          <p:cNvPr id="37" name="Tekstiruutu 36"/>
          <p:cNvSpPr txBox="1"/>
          <p:nvPr/>
        </p:nvSpPr>
        <p:spPr>
          <a:xfrm>
            <a:off x="2973424" y="2265972"/>
            <a:ext cx="1095305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HARJULA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202X–</a:t>
            </a:r>
          </a:p>
        </p:txBody>
      </p:sp>
      <p:sp>
        <p:nvSpPr>
          <p:cNvPr id="38" name="Tekstiruutu 37"/>
          <p:cNvSpPr txBox="1"/>
          <p:nvPr/>
        </p:nvSpPr>
        <p:spPr>
          <a:xfrm>
            <a:off x="81187" y="5988467"/>
            <a:ext cx="1439524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NEULARINNE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202X–</a:t>
            </a:r>
          </a:p>
        </p:txBody>
      </p:sp>
      <p:sp>
        <p:nvSpPr>
          <p:cNvPr id="32" name="Pyöristetty suorakulmio 31"/>
          <p:cNvSpPr/>
          <p:nvPr/>
        </p:nvSpPr>
        <p:spPr>
          <a:xfrm>
            <a:off x="594803" y="348195"/>
            <a:ext cx="1091280" cy="459028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kstiruutu 18"/>
          <p:cNvSpPr txBox="1"/>
          <p:nvPr/>
        </p:nvSpPr>
        <p:spPr>
          <a:xfrm>
            <a:off x="535993" y="356432"/>
            <a:ext cx="1208900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SAVISAARI</a:t>
            </a:r>
            <a:b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2029–31 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3670668" y="4553831"/>
            <a:ext cx="1295871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–2009</a:t>
            </a:r>
          </a:p>
        </p:txBody>
      </p:sp>
      <p:sp>
        <p:nvSpPr>
          <p:cNvPr id="48" name="Puolivapaa piirto 47"/>
          <p:cNvSpPr/>
          <p:nvPr/>
        </p:nvSpPr>
        <p:spPr>
          <a:xfrm>
            <a:off x="4553341" y="3999019"/>
            <a:ext cx="392907" cy="383381"/>
          </a:xfrm>
          <a:custGeom>
            <a:avLst/>
            <a:gdLst>
              <a:gd name="connsiteX0" fmla="*/ 0 w 392906"/>
              <a:gd name="connsiteY0" fmla="*/ 235744 h 383381"/>
              <a:gd name="connsiteX1" fmla="*/ 288131 w 392906"/>
              <a:gd name="connsiteY1" fmla="*/ 0 h 383381"/>
              <a:gd name="connsiteX2" fmla="*/ 392906 w 392906"/>
              <a:gd name="connsiteY2" fmla="*/ 135731 h 383381"/>
              <a:gd name="connsiteX3" fmla="*/ 142875 w 392906"/>
              <a:gd name="connsiteY3" fmla="*/ 383381 h 383381"/>
              <a:gd name="connsiteX4" fmla="*/ 0 w 392906"/>
              <a:gd name="connsiteY4" fmla="*/ 235744 h 38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906" h="383381">
                <a:moveTo>
                  <a:pt x="0" y="235744"/>
                </a:moveTo>
                <a:lnTo>
                  <a:pt x="288131" y="0"/>
                </a:lnTo>
                <a:lnTo>
                  <a:pt x="392906" y="135731"/>
                </a:lnTo>
                <a:lnTo>
                  <a:pt x="142875" y="383381"/>
                </a:lnTo>
                <a:lnTo>
                  <a:pt x="0" y="235744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Pyöristetty suorakulmio 51"/>
          <p:cNvSpPr/>
          <p:nvPr/>
        </p:nvSpPr>
        <p:spPr>
          <a:xfrm>
            <a:off x="5212695" y="3472412"/>
            <a:ext cx="871251" cy="4634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Tekstiruutu 48"/>
          <p:cNvSpPr txBox="1"/>
          <p:nvPr/>
        </p:nvSpPr>
        <p:spPr>
          <a:xfrm>
            <a:off x="5242822" y="3474020"/>
            <a:ext cx="816409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–2011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1200376" y="2722522"/>
            <a:ext cx="1191625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 dirty="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MARIKON RANTA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 dirty="0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2026–2028</a:t>
            </a:r>
          </a:p>
        </p:txBody>
      </p:sp>
      <p:sp>
        <p:nvSpPr>
          <p:cNvPr id="61" name="Pyöristetty suorakulmio 60"/>
          <p:cNvSpPr/>
          <p:nvPr/>
        </p:nvSpPr>
        <p:spPr>
          <a:xfrm>
            <a:off x="2015612" y="3823759"/>
            <a:ext cx="1742494" cy="73762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kstiruutu 20"/>
          <p:cNvSpPr txBox="1"/>
          <p:nvPr/>
        </p:nvSpPr>
        <p:spPr>
          <a:xfrm>
            <a:off x="2034151" y="3924909"/>
            <a:ext cx="1722068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 dirty="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NEULANIEMENTIE JA MICROKATU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 dirty="0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2026–2028</a:t>
            </a:r>
          </a:p>
        </p:txBody>
      </p:sp>
      <p:sp>
        <p:nvSpPr>
          <p:cNvPr id="64" name="Pyöristetty suorakulmio 63"/>
          <p:cNvSpPr/>
          <p:nvPr/>
        </p:nvSpPr>
        <p:spPr>
          <a:xfrm>
            <a:off x="1261401" y="5228841"/>
            <a:ext cx="1774904" cy="6715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1288829" y="5263256"/>
            <a:ext cx="1700437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VANHAN VARIKON ITÄOSA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2017–2019</a:t>
            </a:r>
          </a:p>
        </p:txBody>
      </p:sp>
      <p:sp>
        <p:nvSpPr>
          <p:cNvPr id="60" name="Tekstiruutu 59"/>
          <p:cNvSpPr txBox="1"/>
          <p:nvPr/>
        </p:nvSpPr>
        <p:spPr>
          <a:xfrm>
            <a:off x="9208226" y="4010247"/>
            <a:ext cx="2473779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2200"/>
              </a:lnSpc>
              <a:defRPr/>
            </a:pPr>
            <a:r>
              <a:rPr lang="fi-FI" sz="2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Suunnittelun eteneminen</a:t>
            </a:r>
          </a:p>
        </p:txBody>
      </p:sp>
      <p:pic>
        <p:nvPicPr>
          <p:cNvPr id="74" name="Kuva 73">
            <a:extLst>
              <a:ext uri="{FF2B5EF4-FFF2-40B4-BE49-F238E27FC236}">
                <a16:creationId xmlns:a16="http://schemas.microsoft.com/office/drawing/2014/main" id="{510FDCD4-B863-4B64-B162-547A551F54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93" y="2421852"/>
            <a:ext cx="2179938" cy="1452880"/>
          </a:xfrm>
          <a:prstGeom prst="rect">
            <a:avLst/>
          </a:prstGeom>
        </p:spPr>
      </p:pic>
      <p:sp>
        <p:nvSpPr>
          <p:cNvPr id="78" name="Pyöristetty suorakulmio 61">
            <a:extLst>
              <a:ext uri="{FF2B5EF4-FFF2-40B4-BE49-F238E27FC236}">
                <a16:creationId xmlns:a16="http://schemas.microsoft.com/office/drawing/2014/main" id="{D70336A3-78F4-4039-9E35-B197146DCE01}"/>
              </a:ext>
            </a:extLst>
          </p:cNvPr>
          <p:cNvSpPr/>
          <p:nvPr/>
        </p:nvSpPr>
        <p:spPr>
          <a:xfrm>
            <a:off x="2079125" y="6093907"/>
            <a:ext cx="1788598" cy="66539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Tekstiruutu 68">
            <a:extLst>
              <a:ext uri="{FF2B5EF4-FFF2-40B4-BE49-F238E27FC236}">
                <a16:creationId xmlns:a16="http://schemas.microsoft.com/office/drawing/2014/main" id="{7A8CE5B7-DCF9-401A-BC7C-7B2D96DDA0B8}"/>
              </a:ext>
            </a:extLst>
          </p:cNvPr>
          <p:cNvSpPr txBox="1"/>
          <p:nvPr/>
        </p:nvSpPr>
        <p:spPr>
          <a:xfrm>
            <a:off x="2034151" y="6130137"/>
            <a:ext cx="1833572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schemeClr val="tx1"/>
                </a:solidFill>
                <a:latin typeface="Corbel" panose="020B0503020204020204" pitchFamily="34" charset="0"/>
                <a:ea typeface="Verdana"/>
                <a:cs typeface="Verdana"/>
              </a:rPr>
              <a:t>PELASTUSASEMAN YMPÄRISTÖ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chemeClr val="accent6"/>
                </a:solidFill>
                <a:latin typeface="Corbel" panose="020B0503020204020204" pitchFamily="34" charset="0"/>
                <a:ea typeface="Verdana"/>
                <a:cs typeface="Verdana"/>
              </a:rPr>
              <a:t>2022–2023</a:t>
            </a:r>
            <a:endParaRPr lang="fi-FI">
              <a:solidFill>
                <a:schemeClr val="accent6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0225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uva 23">
            <a:extLst>
              <a:ext uri="{FF2B5EF4-FFF2-40B4-BE49-F238E27FC236}">
                <a16:creationId xmlns:a16="http://schemas.microsoft.com/office/drawing/2014/main" id="{EDE1BF27-966D-46A2-8FEB-80C8FCF6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42"/>
          </a:xfrm>
          <a:prstGeom prst="rect">
            <a:avLst/>
          </a:prstGeom>
        </p:spPr>
      </p:pic>
      <p:sp>
        <p:nvSpPr>
          <p:cNvPr id="44" name="Puolivapaa piirto 11">
            <a:extLst>
              <a:ext uri="{FF2B5EF4-FFF2-40B4-BE49-F238E27FC236}">
                <a16:creationId xmlns:a16="http://schemas.microsoft.com/office/drawing/2014/main" id="{B1A47DD0-82D0-4FAF-AC2B-227625A8D613}"/>
              </a:ext>
            </a:extLst>
          </p:cNvPr>
          <p:cNvSpPr/>
          <p:nvPr/>
        </p:nvSpPr>
        <p:spPr>
          <a:xfrm>
            <a:off x="3017777" y="5933633"/>
            <a:ext cx="961899" cy="764697"/>
          </a:xfrm>
          <a:custGeom>
            <a:avLst/>
            <a:gdLst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20750 w 1295400"/>
              <a:gd name="connsiteY2" fmla="*/ 104140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95350 w 1295400"/>
              <a:gd name="connsiteY0" fmla="*/ 1038225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95350 w 1295400"/>
              <a:gd name="connsiteY11" fmla="*/ 1038225 h 1073150"/>
              <a:gd name="connsiteX0" fmla="*/ 857250 w 1257300"/>
              <a:gd name="connsiteY0" fmla="*/ 1038225 h 1073150"/>
              <a:gd name="connsiteX1" fmla="*/ 819150 w 1257300"/>
              <a:gd name="connsiteY1" fmla="*/ 1073150 h 1073150"/>
              <a:gd name="connsiteX2" fmla="*/ 908050 w 1257300"/>
              <a:gd name="connsiteY2" fmla="*/ 1022350 h 1073150"/>
              <a:gd name="connsiteX3" fmla="*/ 1174750 w 1257300"/>
              <a:gd name="connsiteY3" fmla="*/ 685800 h 1073150"/>
              <a:gd name="connsiteX4" fmla="*/ 1257300 w 1257300"/>
              <a:gd name="connsiteY4" fmla="*/ 419100 h 1073150"/>
              <a:gd name="connsiteX5" fmla="*/ 1022350 w 1257300"/>
              <a:gd name="connsiteY5" fmla="*/ 0 h 1073150"/>
              <a:gd name="connsiteX6" fmla="*/ 736600 w 1257300"/>
              <a:gd name="connsiteY6" fmla="*/ 114300 h 1073150"/>
              <a:gd name="connsiteX7" fmla="*/ 552450 w 1257300"/>
              <a:gd name="connsiteY7" fmla="*/ 292100 h 1073150"/>
              <a:gd name="connsiteX8" fmla="*/ 368300 w 1257300"/>
              <a:gd name="connsiteY8" fmla="*/ 279400 h 1073150"/>
              <a:gd name="connsiteX9" fmla="*/ 336550 w 1257300"/>
              <a:gd name="connsiteY9" fmla="*/ 228600 h 1073150"/>
              <a:gd name="connsiteX10" fmla="*/ 0 w 1257300"/>
              <a:gd name="connsiteY10" fmla="*/ 565150 h 1073150"/>
              <a:gd name="connsiteX11" fmla="*/ 857250 w 1257300"/>
              <a:gd name="connsiteY11" fmla="*/ 1038225 h 1073150"/>
              <a:gd name="connsiteX0" fmla="*/ 857250 w 1257300"/>
              <a:gd name="connsiteY0" fmla="*/ 1038225 h 1038225"/>
              <a:gd name="connsiteX1" fmla="*/ 908050 w 1257300"/>
              <a:gd name="connsiteY1" fmla="*/ 1022350 h 1038225"/>
              <a:gd name="connsiteX2" fmla="*/ 1174750 w 1257300"/>
              <a:gd name="connsiteY2" fmla="*/ 685800 h 1038225"/>
              <a:gd name="connsiteX3" fmla="*/ 1257300 w 1257300"/>
              <a:gd name="connsiteY3" fmla="*/ 419100 h 1038225"/>
              <a:gd name="connsiteX4" fmla="*/ 1022350 w 1257300"/>
              <a:gd name="connsiteY4" fmla="*/ 0 h 1038225"/>
              <a:gd name="connsiteX5" fmla="*/ 736600 w 1257300"/>
              <a:gd name="connsiteY5" fmla="*/ 114300 h 1038225"/>
              <a:gd name="connsiteX6" fmla="*/ 552450 w 1257300"/>
              <a:gd name="connsiteY6" fmla="*/ 292100 h 1038225"/>
              <a:gd name="connsiteX7" fmla="*/ 368300 w 1257300"/>
              <a:gd name="connsiteY7" fmla="*/ 279400 h 1038225"/>
              <a:gd name="connsiteX8" fmla="*/ 336550 w 1257300"/>
              <a:gd name="connsiteY8" fmla="*/ 228600 h 1038225"/>
              <a:gd name="connsiteX9" fmla="*/ 0 w 1257300"/>
              <a:gd name="connsiteY9" fmla="*/ 565150 h 1038225"/>
              <a:gd name="connsiteX10" fmla="*/ 857250 w 1257300"/>
              <a:gd name="connsiteY10" fmla="*/ 1038225 h 1038225"/>
              <a:gd name="connsiteX0" fmla="*/ 857250 w 1257300"/>
              <a:gd name="connsiteY0" fmla="*/ 1038225 h 1038225"/>
              <a:gd name="connsiteX1" fmla="*/ 1174750 w 1257300"/>
              <a:gd name="connsiteY1" fmla="*/ 685800 h 1038225"/>
              <a:gd name="connsiteX2" fmla="*/ 1257300 w 1257300"/>
              <a:gd name="connsiteY2" fmla="*/ 419100 h 1038225"/>
              <a:gd name="connsiteX3" fmla="*/ 1022350 w 1257300"/>
              <a:gd name="connsiteY3" fmla="*/ 0 h 1038225"/>
              <a:gd name="connsiteX4" fmla="*/ 736600 w 1257300"/>
              <a:gd name="connsiteY4" fmla="*/ 114300 h 1038225"/>
              <a:gd name="connsiteX5" fmla="*/ 552450 w 1257300"/>
              <a:gd name="connsiteY5" fmla="*/ 292100 h 1038225"/>
              <a:gd name="connsiteX6" fmla="*/ 368300 w 1257300"/>
              <a:gd name="connsiteY6" fmla="*/ 279400 h 1038225"/>
              <a:gd name="connsiteX7" fmla="*/ 336550 w 1257300"/>
              <a:gd name="connsiteY7" fmla="*/ 228600 h 1038225"/>
              <a:gd name="connsiteX8" fmla="*/ 0 w 1257300"/>
              <a:gd name="connsiteY8" fmla="*/ 565150 h 1038225"/>
              <a:gd name="connsiteX9" fmla="*/ 857250 w 1257300"/>
              <a:gd name="connsiteY9" fmla="*/ 1038225 h 1038225"/>
              <a:gd name="connsiteX0" fmla="*/ 857250 w 1257300"/>
              <a:gd name="connsiteY0" fmla="*/ 1069975 h 1069975"/>
              <a:gd name="connsiteX1" fmla="*/ 1174750 w 1257300"/>
              <a:gd name="connsiteY1" fmla="*/ 685800 h 1069975"/>
              <a:gd name="connsiteX2" fmla="*/ 1257300 w 1257300"/>
              <a:gd name="connsiteY2" fmla="*/ 419100 h 1069975"/>
              <a:gd name="connsiteX3" fmla="*/ 1022350 w 1257300"/>
              <a:gd name="connsiteY3" fmla="*/ 0 h 1069975"/>
              <a:gd name="connsiteX4" fmla="*/ 736600 w 1257300"/>
              <a:gd name="connsiteY4" fmla="*/ 114300 h 1069975"/>
              <a:gd name="connsiteX5" fmla="*/ 552450 w 1257300"/>
              <a:gd name="connsiteY5" fmla="*/ 292100 h 1069975"/>
              <a:gd name="connsiteX6" fmla="*/ 368300 w 1257300"/>
              <a:gd name="connsiteY6" fmla="*/ 279400 h 1069975"/>
              <a:gd name="connsiteX7" fmla="*/ 336550 w 1257300"/>
              <a:gd name="connsiteY7" fmla="*/ 228600 h 1069975"/>
              <a:gd name="connsiteX8" fmla="*/ 0 w 1257300"/>
              <a:gd name="connsiteY8" fmla="*/ 565150 h 1069975"/>
              <a:gd name="connsiteX9" fmla="*/ 857250 w 1257300"/>
              <a:gd name="connsiteY9" fmla="*/ 1069975 h 1069975"/>
              <a:gd name="connsiteX0" fmla="*/ 800100 w 1200150"/>
              <a:gd name="connsiteY0" fmla="*/ 1069975 h 1069975"/>
              <a:gd name="connsiteX1" fmla="*/ 1117600 w 1200150"/>
              <a:gd name="connsiteY1" fmla="*/ 685800 h 1069975"/>
              <a:gd name="connsiteX2" fmla="*/ 1200150 w 1200150"/>
              <a:gd name="connsiteY2" fmla="*/ 419100 h 1069975"/>
              <a:gd name="connsiteX3" fmla="*/ 965200 w 1200150"/>
              <a:gd name="connsiteY3" fmla="*/ 0 h 1069975"/>
              <a:gd name="connsiteX4" fmla="*/ 679450 w 1200150"/>
              <a:gd name="connsiteY4" fmla="*/ 114300 h 1069975"/>
              <a:gd name="connsiteX5" fmla="*/ 495300 w 1200150"/>
              <a:gd name="connsiteY5" fmla="*/ 292100 h 1069975"/>
              <a:gd name="connsiteX6" fmla="*/ 311150 w 1200150"/>
              <a:gd name="connsiteY6" fmla="*/ 279400 h 1069975"/>
              <a:gd name="connsiteX7" fmla="*/ 279400 w 1200150"/>
              <a:gd name="connsiteY7" fmla="*/ 228600 h 1069975"/>
              <a:gd name="connsiteX8" fmla="*/ 0 w 1200150"/>
              <a:gd name="connsiteY8" fmla="*/ 539750 h 1069975"/>
              <a:gd name="connsiteX9" fmla="*/ 800100 w 1200150"/>
              <a:gd name="connsiteY9" fmla="*/ 1069975 h 1069975"/>
              <a:gd name="connsiteX0" fmla="*/ 781050 w 1181100"/>
              <a:gd name="connsiteY0" fmla="*/ 1069975 h 1069975"/>
              <a:gd name="connsiteX1" fmla="*/ 1098550 w 1181100"/>
              <a:gd name="connsiteY1" fmla="*/ 685800 h 1069975"/>
              <a:gd name="connsiteX2" fmla="*/ 1181100 w 1181100"/>
              <a:gd name="connsiteY2" fmla="*/ 419100 h 1069975"/>
              <a:gd name="connsiteX3" fmla="*/ 946150 w 1181100"/>
              <a:gd name="connsiteY3" fmla="*/ 0 h 1069975"/>
              <a:gd name="connsiteX4" fmla="*/ 660400 w 1181100"/>
              <a:gd name="connsiteY4" fmla="*/ 114300 h 1069975"/>
              <a:gd name="connsiteX5" fmla="*/ 476250 w 1181100"/>
              <a:gd name="connsiteY5" fmla="*/ 292100 h 1069975"/>
              <a:gd name="connsiteX6" fmla="*/ 292100 w 1181100"/>
              <a:gd name="connsiteY6" fmla="*/ 279400 h 1069975"/>
              <a:gd name="connsiteX7" fmla="*/ 260350 w 1181100"/>
              <a:gd name="connsiteY7" fmla="*/ 228600 h 1069975"/>
              <a:gd name="connsiteX8" fmla="*/ 0 w 1181100"/>
              <a:gd name="connsiteY8" fmla="*/ 542925 h 1069975"/>
              <a:gd name="connsiteX9" fmla="*/ 781050 w 1181100"/>
              <a:gd name="connsiteY9" fmla="*/ 1069975 h 1069975"/>
              <a:gd name="connsiteX0" fmla="*/ 781050 w 1174750"/>
              <a:gd name="connsiteY0" fmla="*/ 1069975 h 1069975"/>
              <a:gd name="connsiteX1" fmla="*/ 1098550 w 1174750"/>
              <a:gd name="connsiteY1" fmla="*/ 685800 h 1069975"/>
              <a:gd name="connsiteX2" fmla="*/ 1174750 w 1174750"/>
              <a:gd name="connsiteY2" fmla="*/ 396875 h 1069975"/>
              <a:gd name="connsiteX3" fmla="*/ 946150 w 1174750"/>
              <a:gd name="connsiteY3" fmla="*/ 0 h 1069975"/>
              <a:gd name="connsiteX4" fmla="*/ 660400 w 1174750"/>
              <a:gd name="connsiteY4" fmla="*/ 114300 h 1069975"/>
              <a:gd name="connsiteX5" fmla="*/ 476250 w 1174750"/>
              <a:gd name="connsiteY5" fmla="*/ 292100 h 1069975"/>
              <a:gd name="connsiteX6" fmla="*/ 292100 w 1174750"/>
              <a:gd name="connsiteY6" fmla="*/ 279400 h 1069975"/>
              <a:gd name="connsiteX7" fmla="*/ 260350 w 1174750"/>
              <a:gd name="connsiteY7" fmla="*/ 228600 h 1069975"/>
              <a:gd name="connsiteX8" fmla="*/ 0 w 1174750"/>
              <a:gd name="connsiteY8" fmla="*/ 542925 h 1069975"/>
              <a:gd name="connsiteX9" fmla="*/ 781050 w 1174750"/>
              <a:gd name="connsiteY9" fmla="*/ 1069975 h 1069975"/>
              <a:gd name="connsiteX0" fmla="*/ 758825 w 1174750"/>
              <a:gd name="connsiteY0" fmla="*/ 1047750 h 1047750"/>
              <a:gd name="connsiteX1" fmla="*/ 1098550 w 1174750"/>
              <a:gd name="connsiteY1" fmla="*/ 685800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74750"/>
              <a:gd name="connsiteY0" fmla="*/ 1047750 h 1047750"/>
              <a:gd name="connsiteX1" fmla="*/ 1069975 w 1174750"/>
              <a:gd name="connsiteY1" fmla="*/ 669925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55700"/>
              <a:gd name="connsiteY0" fmla="*/ 1047750 h 1047750"/>
              <a:gd name="connsiteX1" fmla="*/ 1069975 w 1155700"/>
              <a:gd name="connsiteY1" fmla="*/ 669925 h 1047750"/>
              <a:gd name="connsiteX2" fmla="*/ 1155700 w 1155700"/>
              <a:gd name="connsiteY2" fmla="*/ 387350 h 1047750"/>
              <a:gd name="connsiteX3" fmla="*/ 946150 w 1155700"/>
              <a:gd name="connsiteY3" fmla="*/ 0 h 1047750"/>
              <a:gd name="connsiteX4" fmla="*/ 660400 w 1155700"/>
              <a:gd name="connsiteY4" fmla="*/ 114300 h 1047750"/>
              <a:gd name="connsiteX5" fmla="*/ 476250 w 1155700"/>
              <a:gd name="connsiteY5" fmla="*/ 292100 h 1047750"/>
              <a:gd name="connsiteX6" fmla="*/ 292100 w 1155700"/>
              <a:gd name="connsiteY6" fmla="*/ 279400 h 1047750"/>
              <a:gd name="connsiteX7" fmla="*/ 260350 w 1155700"/>
              <a:gd name="connsiteY7" fmla="*/ 228600 h 1047750"/>
              <a:gd name="connsiteX8" fmla="*/ 0 w 1155700"/>
              <a:gd name="connsiteY8" fmla="*/ 542925 h 1047750"/>
              <a:gd name="connsiteX9" fmla="*/ 758825 w 1155700"/>
              <a:gd name="connsiteY9" fmla="*/ 1047750 h 1047750"/>
              <a:gd name="connsiteX0" fmla="*/ 518680 w 915555"/>
              <a:gd name="connsiteY0" fmla="*/ 1047750 h 1047750"/>
              <a:gd name="connsiteX1" fmla="*/ 829830 w 915555"/>
              <a:gd name="connsiteY1" fmla="*/ 669925 h 1047750"/>
              <a:gd name="connsiteX2" fmla="*/ 915555 w 915555"/>
              <a:gd name="connsiteY2" fmla="*/ 387350 h 1047750"/>
              <a:gd name="connsiteX3" fmla="*/ 706005 w 915555"/>
              <a:gd name="connsiteY3" fmla="*/ 0 h 1047750"/>
              <a:gd name="connsiteX4" fmla="*/ 420255 w 915555"/>
              <a:gd name="connsiteY4" fmla="*/ 114300 h 1047750"/>
              <a:gd name="connsiteX5" fmla="*/ 236105 w 915555"/>
              <a:gd name="connsiteY5" fmla="*/ 292100 h 1047750"/>
              <a:gd name="connsiteX6" fmla="*/ 51955 w 915555"/>
              <a:gd name="connsiteY6" fmla="*/ 279400 h 1047750"/>
              <a:gd name="connsiteX7" fmla="*/ 20205 w 915555"/>
              <a:gd name="connsiteY7" fmla="*/ 228600 h 1047750"/>
              <a:gd name="connsiteX8" fmla="*/ 0 w 915555"/>
              <a:gd name="connsiteY8" fmla="*/ 626052 h 1047750"/>
              <a:gd name="connsiteX9" fmla="*/ 518680 w 915555"/>
              <a:gd name="connsiteY9" fmla="*/ 1047750 h 1047750"/>
              <a:gd name="connsiteX0" fmla="*/ 518680 w 915555"/>
              <a:gd name="connsiteY0" fmla="*/ 1047750 h 1047750"/>
              <a:gd name="connsiteX1" fmla="*/ 829830 w 915555"/>
              <a:gd name="connsiteY1" fmla="*/ 669925 h 1047750"/>
              <a:gd name="connsiteX2" fmla="*/ 915555 w 915555"/>
              <a:gd name="connsiteY2" fmla="*/ 387350 h 1047750"/>
              <a:gd name="connsiteX3" fmla="*/ 706005 w 915555"/>
              <a:gd name="connsiteY3" fmla="*/ 0 h 1047750"/>
              <a:gd name="connsiteX4" fmla="*/ 420255 w 915555"/>
              <a:gd name="connsiteY4" fmla="*/ 114300 h 1047750"/>
              <a:gd name="connsiteX5" fmla="*/ 236105 w 915555"/>
              <a:gd name="connsiteY5" fmla="*/ 292100 h 1047750"/>
              <a:gd name="connsiteX6" fmla="*/ 51955 w 915555"/>
              <a:gd name="connsiteY6" fmla="*/ 279400 h 1047750"/>
              <a:gd name="connsiteX7" fmla="*/ 47915 w 915555"/>
              <a:gd name="connsiteY7" fmla="*/ 477982 h 1047750"/>
              <a:gd name="connsiteX8" fmla="*/ 0 w 915555"/>
              <a:gd name="connsiteY8" fmla="*/ 626052 h 1047750"/>
              <a:gd name="connsiteX9" fmla="*/ 518680 w 915555"/>
              <a:gd name="connsiteY9" fmla="*/ 1047750 h 1047750"/>
              <a:gd name="connsiteX0" fmla="*/ 694171 w 915555"/>
              <a:gd name="connsiteY0" fmla="*/ 899968 h 899968"/>
              <a:gd name="connsiteX1" fmla="*/ 829830 w 915555"/>
              <a:gd name="connsiteY1" fmla="*/ 669925 h 899968"/>
              <a:gd name="connsiteX2" fmla="*/ 915555 w 915555"/>
              <a:gd name="connsiteY2" fmla="*/ 387350 h 899968"/>
              <a:gd name="connsiteX3" fmla="*/ 706005 w 915555"/>
              <a:gd name="connsiteY3" fmla="*/ 0 h 899968"/>
              <a:gd name="connsiteX4" fmla="*/ 420255 w 915555"/>
              <a:gd name="connsiteY4" fmla="*/ 114300 h 899968"/>
              <a:gd name="connsiteX5" fmla="*/ 236105 w 915555"/>
              <a:gd name="connsiteY5" fmla="*/ 292100 h 899968"/>
              <a:gd name="connsiteX6" fmla="*/ 51955 w 915555"/>
              <a:gd name="connsiteY6" fmla="*/ 279400 h 899968"/>
              <a:gd name="connsiteX7" fmla="*/ 47915 w 915555"/>
              <a:gd name="connsiteY7" fmla="*/ 477982 h 899968"/>
              <a:gd name="connsiteX8" fmla="*/ 0 w 915555"/>
              <a:gd name="connsiteY8" fmla="*/ 626052 h 899968"/>
              <a:gd name="connsiteX9" fmla="*/ 694171 w 915555"/>
              <a:gd name="connsiteY9" fmla="*/ 899968 h 899968"/>
              <a:gd name="connsiteX0" fmla="*/ 646256 w 867640"/>
              <a:gd name="connsiteY0" fmla="*/ 899968 h 899968"/>
              <a:gd name="connsiteX1" fmla="*/ 781915 w 867640"/>
              <a:gd name="connsiteY1" fmla="*/ 669925 h 899968"/>
              <a:gd name="connsiteX2" fmla="*/ 867640 w 867640"/>
              <a:gd name="connsiteY2" fmla="*/ 387350 h 899968"/>
              <a:gd name="connsiteX3" fmla="*/ 658090 w 867640"/>
              <a:gd name="connsiteY3" fmla="*/ 0 h 899968"/>
              <a:gd name="connsiteX4" fmla="*/ 372340 w 867640"/>
              <a:gd name="connsiteY4" fmla="*/ 114300 h 899968"/>
              <a:gd name="connsiteX5" fmla="*/ 188190 w 867640"/>
              <a:gd name="connsiteY5" fmla="*/ 292100 h 899968"/>
              <a:gd name="connsiteX6" fmla="*/ 4040 w 867640"/>
              <a:gd name="connsiteY6" fmla="*/ 279400 h 899968"/>
              <a:gd name="connsiteX7" fmla="*/ 0 w 867640"/>
              <a:gd name="connsiteY7" fmla="*/ 477982 h 899968"/>
              <a:gd name="connsiteX8" fmla="*/ 62921 w 867640"/>
              <a:gd name="connsiteY8" fmla="*/ 662997 h 899968"/>
              <a:gd name="connsiteX9" fmla="*/ 646256 w 867640"/>
              <a:gd name="connsiteY9" fmla="*/ 899968 h 899968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4040 w 867640"/>
              <a:gd name="connsiteY6" fmla="*/ 279400 h 835314"/>
              <a:gd name="connsiteX7" fmla="*/ 0 w 867640"/>
              <a:gd name="connsiteY7" fmla="*/ 477982 h 835314"/>
              <a:gd name="connsiteX8" fmla="*/ 62921 w 867640"/>
              <a:gd name="connsiteY8" fmla="*/ 662997 h 835314"/>
              <a:gd name="connsiteX9" fmla="*/ 710911 w 867640"/>
              <a:gd name="connsiteY9" fmla="*/ 835314 h 835314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161058 w 867640"/>
              <a:gd name="connsiteY6" fmla="*/ 528781 h 835314"/>
              <a:gd name="connsiteX7" fmla="*/ 0 w 867640"/>
              <a:gd name="connsiteY7" fmla="*/ 477982 h 835314"/>
              <a:gd name="connsiteX8" fmla="*/ 62921 w 867640"/>
              <a:gd name="connsiteY8" fmla="*/ 662997 h 835314"/>
              <a:gd name="connsiteX9" fmla="*/ 710911 w 867640"/>
              <a:gd name="connsiteY9" fmla="*/ 835314 h 835314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161058 w 867640"/>
              <a:gd name="connsiteY6" fmla="*/ 528781 h 835314"/>
              <a:gd name="connsiteX7" fmla="*/ 0 w 867640"/>
              <a:gd name="connsiteY7" fmla="*/ 477982 h 835314"/>
              <a:gd name="connsiteX8" fmla="*/ 710911 w 867640"/>
              <a:gd name="connsiteY8" fmla="*/ 835314 h 835314"/>
              <a:gd name="connsiteX0" fmla="*/ 549875 w 706604"/>
              <a:gd name="connsiteY0" fmla="*/ 835314 h 835314"/>
              <a:gd name="connsiteX1" fmla="*/ 620879 w 706604"/>
              <a:gd name="connsiteY1" fmla="*/ 669925 h 835314"/>
              <a:gd name="connsiteX2" fmla="*/ 706604 w 706604"/>
              <a:gd name="connsiteY2" fmla="*/ 387350 h 835314"/>
              <a:gd name="connsiteX3" fmla="*/ 497054 w 706604"/>
              <a:gd name="connsiteY3" fmla="*/ 0 h 835314"/>
              <a:gd name="connsiteX4" fmla="*/ 211304 w 706604"/>
              <a:gd name="connsiteY4" fmla="*/ 114300 h 835314"/>
              <a:gd name="connsiteX5" fmla="*/ 27154 w 706604"/>
              <a:gd name="connsiteY5" fmla="*/ 292100 h 835314"/>
              <a:gd name="connsiteX6" fmla="*/ 22 w 706604"/>
              <a:gd name="connsiteY6" fmla="*/ 528781 h 835314"/>
              <a:gd name="connsiteX7" fmla="*/ 60637 w 706604"/>
              <a:gd name="connsiteY7" fmla="*/ 699654 h 835314"/>
              <a:gd name="connsiteX8" fmla="*/ 549875 w 706604"/>
              <a:gd name="connsiteY8" fmla="*/ 835314 h 835314"/>
              <a:gd name="connsiteX0" fmla="*/ 549853 w 706582"/>
              <a:gd name="connsiteY0" fmla="*/ 835314 h 835314"/>
              <a:gd name="connsiteX1" fmla="*/ 620857 w 706582"/>
              <a:gd name="connsiteY1" fmla="*/ 669925 h 835314"/>
              <a:gd name="connsiteX2" fmla="*/ 706582 w 706582"/>
              <a:gd name="connsiteY2" fmla="*/ 387350 h 835314"/>
              <a:gd name="connsiteX3" fmla="*/ 497032 w 706582"/>
              <a:gd name="connsiteY3" fmla="*/ 0 h 835314"/>
              <a:gd name="connsiteX4" fmla="*/ 211282 w 706582"/>
              <a:gd name="connsiteY4" fmla="*/ 114300 h 835314"/>
              <a:gd name="connsiteX5" fmla="*/ 27132 w 706582"/>
              <a:gd name="connsiteY5" fmla="*/ 292100 h 835314"/>
              <a:gd name="connsiteX6" fmla="*/ 0 w 706582"/>
              <a:gd name="connsiteY6" fmla="*/ 528781 h 835314"/>
              <a:gd name="connsiteX7" fmla="*/ 549853 w 706582"/>
              <a:gd name="connsiteY7" fmla="*/ 835314 h 835314"/>
              <a:gd name="connsiteX0" fmla="*/ 556703 w 713432"/>
              <a:gd name="connsiteY0" fmla="*/ 835314 h 835314"/>
              <a:gd name="connsiteX1" fmla="*/ 627707 w 713432"/>
              <a:gd name="connsiteY1" fmla="*/ 669925 h 835314"/>
              <a:gd name="connsiteX2" fmla="*/ 713432 w 713432"/>
              <a:gd name="connsiteY2" fmla="*/ 387350 h 835314"/>
              <a:gd name="connsiteX3" fmla="*/ 503882 w 713432"/>
              <a:gd name="connsiteY3" fmla="*/ 0 h 835314"/>
              <a:gd name="connsiteX4" fmla="*/ 218132 w 713432"/>
              <a:gd name="connsiteY4" fmla="*/ 114300 h 835314"/>
              <a:gd name="connsiteX5" fmla="*/ 33982 w 713432"/>
              <a:gd name="connsiteY5" fmla="*/ 292100 h 835314"/>
              <a:gd name="connsiteX6" fmla="*/ 0 w 713432"/>
              <a:gd name="connsiteY6" fmla="*/ 412322 h 835314"/>
              <a:gd name="connsiteX7" fmla="*/ 556703 w 713432"/>
              <a:gd name="connsiteY7" fmla="*/ 835314 h 835314"/>
              <a:gd name="connsiteX0" fmla="*/ 556703 w 713432"/>
              <a:gd name="connsiteY0" fmla="*/ 835314 h 835314"/>
              <a:gd name="connsiteX1" fmla="*/ 627707 w 713432"/>
              <a:gd name="connsiteY1" fmla="*/ 669925 h 835314"/>
              <a:gd name="connsiteX2" fmla="*/ 713432 w 713432"/>
              <a:gd name="connsiteY2" fmla="*/ 387350 h 835314"/>
              <a:gd name="connsiteX3" fmla="*/ 503882 w 713432"/>
              <a:gd name="connsiteY3" fmla="*/ 0 h 835314"/>
              <a:gd name="connsiteX4" fmla="*/ 238684 w 713432"/>
              <a:gd name="connsiteY4" fmla="*/ 66346 h 835314"/>
              <a:gd name="connsiteX5" fmla="*/ 33982 w 713432"/>
              <a:gd name="connsiteY5" fmla="*/ 292100 h 835314"/>
              <a:gd name="connsiteX6" fmla="*/ 0 w 713432"/>
              <a:gd name="connsiteY6" fmla="*/ 412322 h 835314"/>
              <a:gd name="connsiteX7" fmla="*/ 556703 w 713432"/>
              <a:gd name="connsiteY7" fmla="*/ 835314 h 835314"/>
              <a:gd name="connsiteX0" fmla="*/ 0 w 713432"/>
              <a:gd name="connsiteY0" fmla="*/ 412322 h 669989"/>
              <a:gd name="connsiteX1" fmla="*/ 627707 w 713432"/>
              <a:gd name="connsiteY1" fmla="*/ 669925 h 669989"/>
              <a:gd name="connsiteX2" fmla="*/ 713432 w 713432"/>
              <a:gd name="connsiteY2" fmla="*/ 387350 h 669989"/>
              <a:gd name="connsiteX3" fmla="*/ 503882 w 713432"/>
              <a:gd name="connsiteY3" fmla="*/ 0 h 669989"/>
              <a:gd name="connsiteX4" fmla="*/ 238684 w 713432"/>
              <a:gd name="connsiteY4" fmla="*/ 66346 h 669989"/>
              <a:gd name="connsiteX5" fmla="*/ 33982 w 713432"/>
              <a:gd name="connsiteY5" fmla="*/ 292100 h 669989"/>
              <a:gd name="connsiteX6" fmla="*/ 0 w 713432"/>
              <a:gd name="connsiteY6" fmla="*/ 412322 h 669989"/>
              <a:gd name="connsiteX0" fmla="*/ 0 w 713432"/>
              <a:gd name="connsiteY0" fmla="*/ 412322 h 567298"/>
              <a:gd name="connsiteX1" fmla="*/ 696212 w 713432"/>
              <a:gd name="connsiteY1" fmla="*/ 567168 h 567298"/>
              <a:gd name="connsiteX2" fmla="*/ 713432 w 713432"/>
              <a:gd name="connsiteY2" fmla="*/ 387350 h 567298"/>
              <a:gd name="connsiteX3" fmla="*/ 503882 w 713432"/>
              <a:gd name="connsiteY3" fmla="*/ 0 h 567298"/>
              <a:gd name="connsiteX4" fmla="*/ 238684 w 713432"/>
              <a:gd name="connsiteY4" fmla="*/ 66346 h 567298"/>
              <a:gd name="connsiteX5" fmla="*/ 33982 w 713432"/>
              <a:gd name="connsiteY5" fmla="*/ 292100 h 567298"/>
              <a:gd name="connsiteX6" fmla="*/ 0 w 713432"/>
              <a:gd name="connsiteY6" fmla="*/ 412322 h 567298"/>
              <a:gd name="connsiteX0" fmla="*/ 0 w 713432"/>
              <a:gd name="connsiteY0" fmla="*/ 412322 h 567168"/>
              <a:gd name="connsiteX1" fmla="*/ 696212 w 713432"/>
              <a:gd name="connsiteY1" fmla="*/ 567168 h 567168"/>
              <a:gd name="connsiteX2" fmla="*/ 713432 w 713432"/>
              <a:gd name="connsiteY2" fmla="*/ 387350 h 567168"/>
              <a:gd name="connsiteX3" fmla="*/ 503882 w 713432"/>
              <a:gd name="connsiteY3" fmla="*/ 0 h 567168"/>
              <a:gd name="connsiteX4" fmla="*/ 238684 w 713432"/>
              <a:gd name="connsiteY4" fmla="*/ 66346 h 567168"/>
              <a:gd name="connsiteX5" fmla="*/ 33982 w 713432"/>
              <a:gd name="connsiteY5" fmla="*/ 292100 h 567168"/>
              <a:gd name="connsiteX6" fmla="*/ 0 w 713432"/>
              <a:gd name="connsiteY6" fmla="*/ 412322 h 56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432" h="567168">
                <a:moveTo>
                  <a:pt x="0" y="412322"/>
                </a:moveTo>
                <a:lnTo>
                  <a:pt x="696212" y="567168"/>
                </a:lnTo>
                <a:lnTo>
                  <a:pt x="713432" y="387350"/>
                </a:lnTo>
                <a:lnTo>
                  <a:pt x="503882" y="0"/>
                </a:lnTo>
                <a:lnTo>
                  <a:pt x="238684" y="66346"/>
                </a:lnTo>
                <a:lnTo>
                  <a:pt x="33982" y="292100"/>
                </a:lnTo>
                <a:lnTo>
                  <a:pt x="0" y="412322"/>
                </a:lnTo>
                <a:close/>
              </a:path>
            </a:pathLst>
          </a:custGeom>
          <a:solidFill>
            <a:srgbClr val="8AB742">
              <a:alpha val="18824"/>
            </a:srgbClr>
          </a:solidFill>
          <a:ln w="28575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Puolivapaa piirto 12">
            <a:extLst>
              <a:ext uri="{FF2B5EF4-FFF2-40B4-BE49-F238E27FC236}">
                <a16:creationId xmlns:a16="http://schemas.microsoft.com/office/drawing/2014/main" id="{645444A8-9720-47E6-AF5E-CBDD6B6ABD01}"/>
              </a:ext>
            </a:extLst>
          </p:cNvPr>
          <p:cNvSpPr/>
          <p:nvPr/>
        </p:nvSpPr>
        <p:spPr>
          <a:xfrm>
            <a:off x="6785989" y="120701"/>
            <a:ext cx="2973428" cy="2257873"/>
          </a:xfrm>
          <a:custGeom>
            <a:avLst/>
            <a:gdLst>
              <a:gd name="connsiteX0" fmla="*/ 444500 w 1993900"/>
              <a:gd name="connsiteY0" fmla="*/ 165100 h 1644650"/>
              <a:gd name="connsiteX1" fmla="*/ 1600200 w 1993900"/>
              <a:gd name="connsiteY1" fmla="*/ 158750 h 1644650"/>
              <a:gd name="connsiteX2" fmla="*/ 1828800 w 1993900"/>
              <a:gd name="connsiteY2" fmla="*/ 0 h 1644650"/>
              <a:gd name="connsiteX3" fmla="*/ 1993900 w 1993900"/>
              <a:gd name="connsiteY3" fmla="*/ 152400 h 1644650"/>
              <a:gd name="connsiteX4" fmla="*/ 1346200 w 1993900"/>
              <a:gd name="connsiteY4" fmla="*/ 1085850 h 1644650"/>
              <a:gd name="connsiteX5" fmla="*/ 768350 w 1993900"/>
              <a:gd name="connsiteY5" fmla="*/ 1644650 h 1644650"/>
              <a:gd name="connsiteX6" fmla="*/ 673100 w 1993900"/>
              <a:gd name="connsiteY6" fmla="*/ 1428750 h 1644650"/>
              <a:gd name="connsiteX7" fmla="*/ 425450 w 1993900"/>
              <a:gd name="connsiteY7" fmla="*/ 1149350 h 1644650"/>
              <a:gd name="connsiteX8" fmla="*/ 0 w 1993900"/>
              <a:gd name="connsiteY8" fmla="*/ 819150 h 1644650"/>
              <a:gd name="connsiteX9" fmla="*/ 88900 w 1993900"/>
              <a:gd name="connsiteY9" fmla="*/ 793750 h 1644650"/>
              <a:gd name="connsiteX10" fmla="*/ 361950 w 1993900"/>
              <a:gd name="connsiteY10" fmla="*/ 425450 h 1644650"/>
              <a:gd name="connsiteX11" fmla="*/ 444500 w 1993900"/>
              <a:gd name="connsiteY11" fmla="*/ 165100 h 1644650"/>
              <a:gd name="connsiteX0" fmla="*/ 361950 w 1911350"/>
              <a:gd name="connsiteY0" fmla="*/ 165100 h 1644650"/>
              <a:gd name="connsiteX1" fmla="*/ 1517650 w 1911350"/>
              <a:gd name="connsiteY1" fmla="*/ 158750 h 1644650"/>
              <a:gd name="connsiteX2" fmla="*/ 1746250 w 1911350"/>
              <a:gd name="connsiteY2" fmla="*/ 0 h 1644650"/>
              <a:gd name="connsiteX3" fmla="*/ 1911350 w 1911350"/>
              <a:gd name="connsiteY3" fmla="*/ 152400 h 1644650"/>
              <a:gd name="connsiteX4" fmla="*/ 1263650 w 1911350"/>
              <a:gd name="connsiteY4" fmla="*/ 1085850 h 1644650"/>
              <a:gd name="connsiteX5" fmla="*/ 685800 w 1911350"/>
              <a:gd name="connsiteY5" fmla="*/ 1644650 h 1644650"/>
              <a:gd name="connsiteX6" fmla="*/ 590550 w 1911350"/>
              <a:gd name="connsiteY6" fmla="*/ 1428750 h 1644650"/>
              <a:gd name="connsiteX7" fmla="*/ 342900 w 1911350"/>
              <a:gd name="connsiteY7" fmla="*/ 1149350 h 1644650"/>
              <a:gd name="connsiteX8" fmla="*/ 0 w 1911350"/>
              <a:gd name="connsiteY8" fmla="*/ 847725 h 1644650"/>
              <a:gd name="connsiteX9" fmla="*/ 6350 w 1911350"/>
              <a:gd name="connsiteY9" fmla="*/ 793750 h 1644650"/>
              <a:gd name="connsiteX10" fmla="*/ 279400 w 1911350"/>
              <a:gd name="connsiteY10" fmla="*/ 425450 h 1644650"/>
              <a:gd name="connsiteX11" fmla="*/ 361950 w 1911350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34925 w 1939925"/>
              <a:gd name="connsiteY9" fmla="*/ 793750 h 1644650"/>
              <a:gd name="connsiteX10" fmla="*/ 307975 w 1939925"/>
              <a:gd name="connsiteY10" fmla="*/ 425450 h 1644650"/>
              <a:gd name="connsiteX11" fmla="*/ 390525 w 1939925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07975 w 1939925"/>
              <a:gd name="connsiteY10" fmla="*/ 425450 h 1644650"/>
              <a:gd name="connsiteX11" fmla="*/ 390525 w 1939925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390525 w 1939925"/>
              <a:gd name="connsiteY11" fmla="*/ 165100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96875 w 1939925"/>
              <a:gd name="connsiteY7" fmla="*/ 1120775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47700 w 1939925"/>
              <a:gd name="connsiteY6" fmla="*/ 1422400 h 1644650"/>
              <a:gd name="connsiteX7" fmla="*/ 396875 w 1939925"/>
              <a:gd name="connsiteY7" fmla="*/ 1120775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25600"/>
              <a:gd name="connsiteX1" fmla="*/ 1546225 w 1939925"/>
              <a:gd name="connsiteY1" fmla="*/ 158750 h 1625600"/>
              <a:gd name="connsiteX2" fmla="*/ 1774825 w 1939925"/>
              <a:gd name="connsiteY2" fmla="*/ 0 h 1625600"/>
              <a:gd name="connsiteX3" fmla="*/ 1939925 w 1939925"/>
              <a:gd name="connsiteY3" fmla="*/ 152400 h 1625600"/>
              <a:gd name="connsiteX4" fmla="*/ 1292225 w 1939925"/>
              <a:gd name="connsiteY4" fmla="*/ 1085850 h 1625600"/>
              <a:gd name="connsiteX5" fmla="*/ 739775 w 1939925"/>
              <a:gd name="connsiteY5" fmla="*/ 1625600 h 1625600"/>
              <a:gd name="connsiteX6" fmla="*/ 647700 w 1939925"/>
              <a:gd name="connsiteY6" fmla="*/ 1422400 h 1625600"/>
              <a:gd name="connsiteX7" fmla="*/ 396875 w 1939925"/>
              <a:gd name="connsiteY7" fmla="*/ 1120775 h 1625600"/>
              <a:gd name="connsiteX8" fmla="*/ 0 w 1939925"/>
              <a:gd name="connsiteY8" fmla="*/ 835025 h 1625600"/>
              <a:gd name="connsiteX9" fmla="*/ 53975 w 1939925"/>
              <a:gd name="connsiteY9" fmla="*/ 806450 h 1625600"/>
              <a:gd name="connsiteX10" fmla="*/ 342900 w 1939925"/>
              <a:gd name="connsiteY10" fmla="*/ 444500 h 1625600"/>
              <a:gd name="connsiteX11" fmla="*/ 415925 w 1939925"/>
              <a:gd name="connsiteY11" fmla="*/ 161925 h 1625600"/>
              <a:gd name="connsiteX0" fmla="*/ 415925 w 1939925"/>
              <a:gd name="connsiteY0" fmla="*/ 161925 h 1631950"/>
              <a:gd name="connsiteX1" fmla="*/ 1546225 w 1939925"/>
              <a:gd name="connsiteY1" fmla="*/ 158750 h 1631950"/>
              <a:gd name="connsiteX2" fmla="*/ 1774825 w 1939925"/>
              <a:gd name="connsiteY2" fmla="*/ 0 h 1631950"/>
              <a:gd name="connsiteX3" fmla="*/ 1939925 w 1939925"/>
              <a:gd name="connsiteY3" fmla="*/ 152400 h 1631950"/>
              <a:gd name="connsiteX4" fmla="*/ 1292225 w 1939925"/>
              <a:gd name="connsiteY4" fmla="*/ 1085850 h 1631950"/>
              <a:gd name="connsiteX5" fmla="*/ 730250 w 1939925"/>
              <a:gd name="connsiteY5" fmla="*/ 1631950 h 1631950"/>
              <a:gd name="connsiteX6" fmla="*/ 647700 w 1939925"/>
              <a:gd name="connsiteY6" fmla="*/ 1422400 h 1631950"/>
              <a:gd name="connsiteX7" fmla="*/ 396875 w 1939925"/>
              <a:gd name="connsiteY7" fmla="*/ 1120775 h 1631950"/>
              <a:gd name="connsiteX8" fmla="*/ 0 w 1939925"/>
              <a:gd name="connsiteY8" fmla="*/ 835025 h 1631950"/>
              <a:gd name="connsiteX9" fmla="*/ 53975 w 1939925"/>
              <a:gd name="connsiteY9" fmla="*/ 806450 h 1631950"/>
              <a:gd name="connsiteX10" fmla="*/ 342900 w 1939925"/>
              <a:gd name="connsiteY10" fmla="*/ 444500 h 1631950"/>
              <a:gd name="connsiteX11" fmla="*/ 415925 w 1939925"/>
              <a:gd name="connsiteY11" fmla="*/ 161925 h 1631950"/>
              <a:gd name="connsiteX0" fmla="*/ 415925 w 1939925"/>
              <a:gd name="connsiteY0" fmla="*/ 161925 h 1631950"/>
              <a:gd name="connsiteX1" fmla="*/ 1546225 w 1939925"/>
              <a:gd name="connsiteY1" fmla="*/ 158750 h 1631950"/>
              <a:gd name="connsiteX2" fmla="*/ 1774825 w 1939925"/>
              <a:gd name="connsiteY2" fmla="*/ 0 h 1631950"/>
              <a:gd name="connsiteX3" fmla="*/ 1939925 w 1939925"/>
              <a:gd name="connsiteY3" fmla="*/ 152400 h 1631950"/>
              <a:gd name="connsiteX4" fmla="*/ 1292225 w 1939925"/>
              <a:gd name="connsiteY4" fmla="*/ 1085850 h 1631950"/>
              <a:gd name="connsiteX5" fmla="*/ 730250 w 1939925"/>
              <a:gd name="connsiteY5" fmla="*/ 1631950 h 1631950"/>
              <a:gd name="connsiteX6" fmla="*/ 647700 w 1939925"/>
              <a:gd name="connsiteY6" fmla="*/ 1422400 h 1631950"/>
              <a:gd name="connsiteX7" fmla="*/ 396875 w 1939925"/>
              <a:gd name="connsiteY7" fmla="*/ 1120775 h 1631950"/>
              <a:gd name="connsiteX8" fmla="*/ 0 w 1939925"/>
              <a:gd name="connsiteY8" fmla="*/ 835025 h 1631950"/>
              <a:gd name="connsiteX9" fmla="*/ 342900 w 1939925"/>
              <a:gd name="connsiteY9" fmla="*/ 444500 h 1631950"/>
              <a:gd name="connsiteX10" fmla="*/ 415925 w 1939925"/>
              <a:gd name="connsiteY10" fmla="*/ 161925 h 1631950"/>
              <a:gd name="connsiteX0" fmla="*/ 390525 w 1914525"/>
              <a:gd name="connsiteY0" fmla="*/ 161925 h 1631950"/>
              <a:gd name="connsiteX1" fmla="*/ 1520825 w 1914525"/>
              <a:gd name="connsiteY1" fmla="*/ 158750 h 1631950"/>
              <a:gd name="connsiteX2" fmla="*/ 1749425 w 1914525"/>
              <a:gd name="connsiteY2" fmla="*/ 0 h 1631950"/>
              <a:gd name="connsiteX3" fmla="*/ 1914525 w 1914525"/>
              <a:gd name="connsiteY3" fmla="*/ 152400 h 1631950"/>
              <a:gd name="connsiteX4" fmla="*/ 1266825 w 1914525"/>
              <a:gd name="connsiteY4" fmla="*/ 1085850 h 1631950"/>
              <a:gd name="connsiteX5" fmla="*/ 704850 w 1914525"/>
              <a:gd name="connsiteY5" fmla="*/ 1631950 h 1631950"/>
              <a:gd name="connsiteX6" fmla="*/ 622300 w 1914525"/>
              <a:gd name="connsiteY6" fmla="*/ 1422400 h 1631950"/>
              <a:gd name="connsiteX7" fmla="*/ 371475 w 1914525"/>
              <a:gd name="connsiteY7" fmla="*/ 1120775 h 1631950"/>
              <a:gd name="connsiteX8" fmla="*/ 0 w 1914525"/>
              <a:gd name="connsiteY8" fmla="*/ 831850 h 1631950"/>
              <a:gd name="connsiteX9" fmla="*/ 317500 w 1914525"/>
              <a:gd name="connsiteY9" fmla="*/ 444500 h 1631950"/>
              <a:gd name="connsiteX10" fmla="*/ 390525 w 1914525"/>
              <a:gd name="connsiteY10" fmla="*/ 161925 h 1631950"/>
              <a:gd name="connsiteX0" fmla="*/ 403225 w 1927225"/>
              <a:gd name="connsiteY0" fmla="*/ 161925 h 1631950"/>
              <a:gd name="connsiteX1" fmla="*/ 1533525 w 1927225"/>
              <a:gd name="connsiteY1" fmla="*/ 158750 h 1631950"/>
              <a:gd name="connsiteX2" fmla="*/ 1762125 w 1927225"/>
              <a:gd name="connsiteY2" fmla="*/ 0 h 1631950"/>
              <a:gd name="connsiteX3" fmla="*/ 1927225 w 1927225"/>
              <a:gd name="connsiteY3" fmla="*/ 152400 h 1631950"/>
              <a:gd name="connsiteX4" fmla="*/ 1279525 w 1927225"/>
              <a:gd name="connsiteY4" fmla="*/ 1085850 h 1631950"/>
              <a:gd name="connsiteX5" fmla="*/ 717550 w 1927225"/>
              <a:gd name="connsiteY5" fmla="*/ 1631950 h 1631950"/>
              <a:gd name="connsiteX6" fmla="*/ 635000 w 1927225"/>
              <a:gd name="connsiteY6" fmla="*/ 1422400 h 1631950"/>
              <a:gd name="connsiteX7" fmla="*/ 384175 w 1927225"/>
              <a:gd name="connsiteY7" fmla="*/ 1120775 h 1631950"/>
              <a:gd name="connsiteX8" fmla="*/ 0 w 1927225"/>
              <a:gd name="connsiteY8" fmla="*/ 850900 h 1631950"/>
              <a:gd name="connsiteX9" fmla="*/ 330200 w 1927225"/>
              <a:gd name="connsiteY9" fmla="*/ 444500 h 1631950"/>
              <a:gd name="connsiteX10" fmla="*/ 403225 w 1927225"/>
              <a:gd name="connsiteY10" fmla="*/ 161925 h 1631950"/>
              <a:gd name="connsiteX0" fmla="*/ 387350 w 1911350"/>
              <a:gd name="connsiteY0" fmla="*/ 1619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314325 w 1911350"/>
              <a:gd name="connsiteY9" fmla="*/ 444500 h 1631950"/>
              <a:gd name="connsiteX10" fmla="*/ 387350 w 1911350"/>
              <a:gd name="connsiteY10" fmla="*/ 161925 h 1631950"/>
              <a:gd name="connsiteX0" fmla="*/ 365125 w 1911350"/>
              <a:gd name="connsiteY0" fmla="*/ 1492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314325 w 1911350"/>
              <a:gd name="connsiteY9" fmla="*/ 444500 h 1631950"/>
              <a:gd name="connsiteX10" fmla="*/ 365125 w 1911350"/>
              <a:gd name="connsiteY10" fmla="*/ 149225 h 1631950"/>
              <a:gd name="connsiteX0" fmla="*/ 365125 w 1911350"/>
              <a:gd name="connsiteY0" fmla="*/ 1492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279400 w 1911350"/>
              <a:gd name="connsiteY9" fmla="*/ 438150 h 1631950"/>
              <a:gd name="connsiteX10" fmla="*/ 365125 w 1911350"/>
              <a:gd name="connsiteY10" fmla="*/ 149225 h 1631950"/>
              <a:gd name="connsiteX0" fmla="*/ 406400 w 1952625"/>
              <a:gd name="connsiteY0" fmla="*/ 149225 h 1631950"/>
              <a:gd name="connsiteX1" fmla="*/ 1558925 w 1952625"/>
              <a:gd name="connsiteY1" fmla="*/ 158750 h 1631950"/>
              <a:gd name="connsiteX2" fmla="*/ 1787525 w 1952625"/>
              <a:gd name="connsiteY2" fmla="*/ 0 h 1631950"/>
              <a:gd name="connsiteX3" fmla="*/ 1952625 w 1952625"/>
              <a:gd name="connsiteY3" fmla="*/ 152400 h 1631950"/>
              <a:gd name="connsiteX4" fmla="*/ 1304925 w 1952625"/>
              <a:gd name="connsiteY4" fmla="*/ 1085850 h 1631950"/>
              <a:gd name="connsiteX5" fmla="*/ 742950 w 1952625"/>
              <a:gd name="connsiteY5" fmla="*/ 1631950 h 1631950"/>
              <a:gd name="connsiteX6" fmla="*/ 660400 w 1952625"/>
              <a:gd name="connsiteY6" fmla="*/ 1422400 h 1631950"/>
              <a:gd name="connsiteX7" fmla="*/ 409575 w 1952625"/>
              <a:gd name="connsiteY7" fmla="*/ 1120775 h 1631950"/>
              <a:gd name="connsiteX8" fmla="*/ 0 w 1952625"/>
              <a:gd name="connsiteY8" fmla="*/ 815975 h 1631950"/>
              <a:gd name="connsiteX9" fmla="*/ 320675 w 1952625"/>
              <a:gd name="connsiteY9" fmla="*/ 438150 h 1631950"/>
              <a:gd name="connsiteX10" fmla="*/ 406400 w 1952625"/>
              <a:gd name="connsiteY10" fmla="*/ 149225 h 1631950"/>
              <a:gd name="connsiteX0" fmla="*/ 406400 w 1952625"/>
              <a:gd name="connsiteY0" fmla="*/ 0 h 1482725"/>
              <a:gd name="connsiteX1" fmla="*/ 1558925 w 1952625"/>
              <a:gd name="connsiteY1" fmla="*/ 9525 h 1482725"/>
              <a:gd name="connsiteX2" fmla="*/ 1952625 w 1952625"/>
              <a:gd name="connsiteY2" fmla="*/ 3175 h 1482725"/>
              <a:gd name="connsiteX3" fmla="*/ 1304925 w 1952625"/>
              <a:gd name="connsiteY3" fmla="*/ 936625 h 1482725"/>
              <a:gd name="connsiteX4" fmla="*/ 742950 w 1952625"/>
              <a:gd name="connsiteY4" fmla="*/ 1482725 h 1482725"/>
              <a:gd name="connsiteX5" fmla="*/ 660400 w 1952625"/>
              <a:gd name="connsiteY5" fmla="*/ 1273175 h 1482725"/>
              <a:gd name="connsiteX6" fmla="*/ 409575 w 1952625"/>
              <a:gd name="connsiteY6" fmla="*/ 971550 h 1482725"/>
              <a:gd name="connsiteX7" fmla="*/ 0 w 1952625"/>
              <a:gd name="connsiteY7" fmla="*/ 666750 h 1482725"/>
              <a:gd name="connsiteX8" fmla="*/ 320675 w 1952625"/>
              <a:gd name="connsiteY8" fmla="*/ 288925 h 1482725"/>
              <a:gd name="connsiteX9" fmla="*/ 406400 w 1952625"/>
              <a:gd name="connsiteY9" fmla="*/ 0 h 148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2625" h="1482725">
                <a:moveTo>
                  <a:pt x="406400" y="0"/>
                </a:moveTo>
                <a:lnTo>
                  <a:pt x="1558925" y="9525"/>
                </a:lnTo>
                <a:lnTo>
                  <a:pt x="1952625" y="3175"/>
                </a:lnTo>
                <a:lnTo>
                  <a:pt x="1304925" y="936625"/>
                </a:lnTo>
                <a:lnTo>
                  <a:pt x="742950" y="1482725"/>
                </a:lnTo>
                <a:lnTo>
                  <a:pt x="660400" y="1273175"/>
                </a:lnTo>
                <a:lnTo>
                  <a:pt x="409575" y="971550"/>
                </a:lnTo>
                <a:lnTo>
                  <a:pt x="0" y="666750"/>
                </a:lnTo>
                <a:lnTo>
                  <a:pt x="320675" y="288925"/>
                </a:lnTo>
                <a:lnTo>
                  <a:pt x="406400" y="0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2D99EB49-C3BA-4442-8E83-617535181C06}"/>
              </a:ext>
            </a:extLst>
          </p:cNvPr>
          <p:cNvSpPr/>
          <p:nvPr/>
        </p:nvSpPr>
        <p:spPr>
          <a:xfrm>
            <a:off x="8775022" y="-8252"/>
            <a:ext cx="3416978" cy="6858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D73B7324-DF5A-4E41-BF02-79C3DDE89C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32" y="137122"/>
            <a:ext cx="1218092" cy="1842605"/>
          </a:xfrm>
          <a:prstGeom prst="rect">
            <a:avLst/>
          </a:prstGeom>
        </p:spPr>
      </p:pic>
      <p:sp>
        <p:nvSpPr>
          <p:cNvPr id="27" name="Suorakulmio 26">
            <a:extLst>
              <a:ext uri="{FF2B5EF4-FFF2-40B4-BE49-F238E27FC236}">
                <a16:creationId xmlns:a16="http://schemas.microsoft.com/office/drawing/2014/main" id="{0D8D0D39-7CA6-430F-AB8A-C2F450CC4D36}"/>
              </a:ext>
            </a:extLst>
          </p:cNvPr>
          <p:cNvSpPr/>
          <p:nvPr/>
        </p:nvSpPr>
        <p:spPr>
          <a:xfrm>
            <a:off x="9344848" y="4852707"/>
            <a:ext cx="440871" cy="249140"/>
          </a:xfrm>
          <a:prstGeom prst="rect">
            <a:avLst/>
          </a:prstGeom>
          <a:solidFill>
            <a:srgbClr val="623888">
              <a:alpha val="18824"/>
            </a:srgbClr>
          </a:solidFill>
          <a:ln w="19050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519A38BD-F8BF-40F7-95A8-4C8E11B11FB4}"/>
              </a:ext>
            </a:extLst>
          </p:cNvPr>
          <p:cNvSpPr txBox="1"/>
          <p:nvPr/>
        </p:nvSpPr>
        <p:spPr>
          <a:xfrm>
            <a:off x="9873399" y="4809029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Valmistuneet</a:t>
            </a: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D1E2FF0F-6CD1-4FFF-9117-5ED6C6CCC14A}"/>
              </a:ext>
            </a:extLst>
          </p:cNvPr>
          <p:cNvSpPr/>
          <p:nvPr/>
        </p:nvSpPr>
        <p:spPr>
          <a:xfrm>
            <a:off x="9344848" y="5269348"/>
            <a:ext cx="440871" cy="249140"/>
          </a:xfrm>
          <a:prstGeom prst="rect">
            <a:avLst/>
          </a:prstGeom>
          <a:solidFill>
            <a:srgbClr val="8AB742">
              <a:alpha val="18824"/>
            </a:srgbClr>
          </a:solidFill>
          <a:ln w="19050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87999E60-94C0-40F2-8AFF-BCB48851DF15}"/>
              </a:ext>
            </a:extLst>
          </p:cNvPr>
          <p:cNvSpPr txBox="1"/>
          <p:nvPr/>
        </p:nvSpPr>
        <p:spPr>
          <a:xfrm>
            <a:off x="9873399" y="5225669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Käynnissä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56A8311A-E0D6-4956-9816-ABA8590CCDFA}"/>
              </a:ext>
            </a:extLst>
          </p:cNvPr>
          <p:cNvSpPr txBox="1"/>
          <p:nvPr/>
        </p:nvSpPr>
        <p:spPr>
          <a:xfrm>
            <a:off x="9873399" y="5658501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Alkamassa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5F6E5765-A994-481E-85B0-21A6AF694FA4}"/>
              </a:ext>
            </a:extLst>
          </p:cNvPr>
          <p:cNvSpPr/>
          <p:nvPr/>
        </p:nvSpPr>
        <p:spPr>
          <a:xfrm>
            <a:off x="9344845" y="5702179"/>
            <a:ext cx="440871" cy="249140"/>
          </a:xfrm>
          <a:prstGeom prst="rect">
            <a:avLst/>
          </a:prstGeom>
          <a:solidFill>
            <a:srgbClr val="F0C012">
              <a:alpha val="18824"/>
            </a:srgbClr>
          </a:solidFill>
          <a:ln w="19050">
            <a:solidFill>
              <a:srgbClr val="F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3E34FFD6-F486-4272-B0A8-26928DE2B7D7}"/>
              </a:ext>
            </a:extLst>
          </p:cNvPr>
          <p:cNvSpPr txBox="1"/>
          <p:nvPr/>
        </p:nvSpPr>
        <p:spPr>
          <a:xfrm>
            <a:off x="9208226" y="4010247"/>
            <a:ext cx="2699277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2400"/>
              </a:lnSpc>
              <a:defRPr/>
            </a:pPr>
            <a:r>
              <a:rPr lang="fi-FI" sz="2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Kaavoittamisen eteneminen</a:t>
            </a:r>
          </a:p>
        </p:txBody>
      </p:sp>
      <p:sp>
        <p:nvSpPr>
          <p:cNvPr id="4" name="Puolivapaa piirto 4">
            <a:extLst>
              <a:ext uri="{FF2B5EF4-FFF2-40B4-BE49-F238E27FC236}">
                <a16:creationId xmlns:a16="http://schemas.microsoft.com/office/drawing/2014/main" id="{655ECF86-9694-4AC0-BC41-629F2C3EA2AF}"/>
              </a:ext>
            </a:extLst>
          </p:cNvPr>
          <p:cNvSpPr/>
          <p:nvPr/>
        </p:nvSpPr>
        <p:spPr>
          <a:xfrm>
            <a:off x="890291" y="3541671"/>
            <a:ext cx="3150483" cy="2861645"/>
          </a:xfrm>
          <a:custGeom>
            <a:avLst/>
            <a:gdLst>
              <a:gd name="connsiteX0" fmla="*/ 949325 w 2232025"/>
              <a:gd name="connsiteY0" fmla="*/ 0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31900 w 2232025"/>
              <a:gd name="connsiteY47" fmla="*/ 108902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49325 w 2232025"/>
              <a:gd name="connsiteY52" fmla="*/ 0 h 2136775"/>
              <a:gd name="connsiteX0" fmla="*/ 949325 w 2232025"/>
              <a:gd name="connsiteY0" fmla="*/ 0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49325 w 2232025"/>
              <a:gd name="connsiteY52" fmla="*/ 0 h 2136775"/>
              <a:gd name="connsiteX0" fmla="*/ 928484 w 2232025"/>
              <a:gd name="connsiteY0" fmla="*/ 44288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28484 w 2232025"/>
              <a:gd name="connsiteY52" fmla="*/ 44288 h 2136775"/>
              <a:gd name="connsiteX0" fmla="*/ 928484 w 2232025"/>
              <a:gd name="connsiteY0" fmla="*/ 44288 h 2136775"/>
              <a:gd name="connsiteX1" fmla="*/ 949325 w 2232025"/>
              <a:gd name="connsiteY1" fmla="*/ 0 h 2136775"/>
              <a:gd name="connsiteX2" fmla="*/ 1015431 w 2232025"/>
              <a:gd name="connsiteY2" fmla="*/ 60977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28484 w 2232025"/>
              <a:gd name="connsiteY52" fmla="*/ 44288 h 2136775"/>
              <a:gd name="connsiteX0" fmla="*/ 928484 w 2232025"/>
              <a:gd name="connsiteY0" fmla="*/ 5211 h 2097698"/>
              <a:gd name="connsiteX1" fmla="*/ 944115 w 2232025"/>
              <a:gd name="connsiteY1" fmla="*/ 0 h 2097698"/>
              <a:gd name="connsiteX2" fmla="*/ 1015431 w 2232025"/>
              <a:gd name="connsiteY2" fmla="*/ 21900 h 2097698"/>
              <a:gd name="connsiteX3" fmla="*/ 1155700 w 2232025"/>
              <a:gd name="connsiteY3" fmla="*/ 68873 h 2097698"/>
              <a:gd name="connsiteX4" fmla="*/ 1133475 w 2232025"/>
              <a:gd name="connsiteY4" fmla="*/ 145073 h 2097698"/>
              <a:gd name="connsiteX5" fmla="*/ 1057275 w 2232025"/>
              <a:gd name="connsiteY5" fmla="*/ 195873 h 2097698"/>
              <a:gd name="connsiteX6" fmla="*/ 1025525 w 2232025"/>
              <a:gd name="connsiteY6" fmla="*/ 240323 h 2097698"/>
              <a:gd name="connsiteX7" fmla="*/ 1031875 w 2232025"/>
              <a:gd name="connsiteY7" fmla="*/ 370498 h 2097698"/>
              <a:gd name="connsiteX8" fmla="*/ 1241425 w 2232025"/>
              <a:gd name="connsiteY8" fmla="*/ 824523 h 2097698"/>
              <a:gd name="connsiteX9" fmla="*/ 1587500 w 2232025"/>
              <a:gd name="connsiteY9" fmla="*/ 665773 h 2097698"/>
              <a:gd name="connsiteX10" fmla="*/ 1581150 w 2232025"/>
              <a:gd name="connsiteY10" fmla="*/ 592748 h 2097698"/>
              <a:gd name="connsiteX11" fmla="*/ 1717675 w 2232025"/>
              <a:gd name="connsiteY11" fmla="*/ 580048 h 2097698"/>
              <a:gd name="connsiteX12" fmla="*/ 1870075 w 2232025"/>
              <a:gd name="connsiteY12" fmla="*/ 662598 h 2097698"/>
              <a:gd name="connsiteX13" fmla="*/ 2028825 w 2232025"/>
              <a:gd name="connsiteY13" fmla="*/ 1497623 h 2097698"/>
              <a:gd name="connsiteX14" fmla="*/ 2232025 w 2232025"/>
              <a:gd name="connsiteY14" fmla="*/ 1469048 h 2097698"/>
              <a:gd name="connsiteX15" fmla="*/ 2146300 w 2232025"/>
              <a:gd name="connsiteY15" fmla="*/ 1935773 h 2097698"/>
              <a:gd name="connsiteX16" fmla="*/ 2012950 w 2232025"/>
              <a:gd name="connsiteY16" fmla="*/ 1707173 h 2097698"/>
              <a:gd name="connsiteX17" fmla="*/ 1749425 w 2232025"/>
              <a:gd name="connsiteY17" fmla="*/ 1761148 h 2097698"/>
              <a:gd name="connsiteX18" fmla="*/ 1416050 w 2232025"/>
              <a:gd name="connsiteY18" fmla="*/ 2097698 h 2097698"/>
              <a:gd name="connsiteX19" fmla="*/ 1374775 w 2232025"/>
              <a:gd name="connsiteY19" fmla="*/ 1926248 h 2097698"/>
              <a:gd name="connsiteX20" fmla="*/ 1298575 w 2232025"/>
              <a:gd name="connsiteY20" fmla="*/ 1846873 h 2097698"/>
              <a:gd name="connsiteX21" fmla="*/ 1339850 w 2232025"/>
              <a:gd name="connsiteY21" fmla="*/ 1792898 h 2097698"/>
              <a:gd name="connsiteX22" fmla="*/ 1104900 w 2232025"/>
              <a:gd name="connsiteY22" fmla="*/ 1513498 h 2097698"/>
              <a:gd name="connsiteX23" fmla="*/ 895350 w 2232025"/>
              <a:gd name="connsiteY23" fmla="*/ 1554773 h 2097698"/>
              <a:gd name="connsiteX24" fmla="*/ 857250 w 2232025"/>
              <a:gd name="connsiteY24" fmla="*/ 1357923 h 2097698"/>
              <a:gd name="connsiteX25" fmla="*/ 879475 w 2232025"/>
              <a:gd name="connsiteY25" fmla="*/ 1351573 h 2097698"/>
              <a:gd name="connsiteX26" fmla="*/ 854075 w 2232025"/>
              <a:gd name="connsiteY26" fmla="*/ 1249973 h 2097698"/>
              <a:gd name="connsiteX27" fmla="*/ 787400 w 2232025"/>
              <a:gd name="connsiteY27" fmla="*/ 1119798 h 2097698"/>
              <a:gd name="connsiteX28" fmla="*/ 720725 w 2232025"/>
              <a:gd name="connsiteY28" fmla="*/ 1068998 h 2097698"/>
              <a:gd name="connsiteX29" fmla="*/ 511175 w 2232025"/>
              <a:gd name="connsiteY29" fmla="*/ 973748 h 2097698"/>
              <a:gd name="connsiteX30" fmla="*/ 482600 w 2232025"/>
              <a:gd name="connsiteY30" fmla="*/ 932473 h 2097698"/>
              <a:gd name="connsiteX31" fmla="*/ 434975 w 2232025"/>
              <a:gd name="connsiteY31" fmla="*/ 941998 h 2097698"/>
              <a:gd name="connsiteX32" fmla="*/ 419100 w 2232025"/>
              <a:gd name="connsiteY32" fmla="*/ 1037248 h 2097698"/>
              <a:gd name="connsiteX33" fmla="*/ 250825 w 2232025"/>
              <a:gd name="connsiteY33" fmla="*/ 1129323 h 2097698"/>
              <a:gd name="connsiteX34" fmla="*/ 158750 w 2232025"/>
              <a:gd name="connsiteY34" fmla="*/ 935648 h 2097698"/>
              <a:gd name="connsiteX35" fmla="*/ 111125 w 2232025"/>
              <a:gd name="connsiteY35" fmla="*/ 919773 h 2097698"/>
              <a:gd name="connsiteX36" fmla="*/ 0 w 2232025"/>
              <a:gd name="connsiteY36" fmla="*/ 697523 h 2097698"/>
              <a:gd name="connsiteX37" fmla="*/ 19050 w 2232025"/>
              <a:gd name="connsiteY37" fmla="*/ 557823 h 2097698"/>
              <a:gd name="connsiteX38" fmla="*/ 219075 w 2232025"/>
              <a:gd name="connsiteY38" fmla="*/ 465748 h 2097698"/>
              <a:gd name="connsiteX39" fmla="*/ 307975 w 2232025"/>
              <a:gd name="connsiteY39" fmla="*/ 589573 h 2097698"/>
              <a:gd name="connsiteX40" fmla="*/ 396875 w 2232025"/>
              <a:gd name="connsiteY40" fmla="*/ 541948 h 2097698"/>
              <a:gd name="connsiteX41" fmla="*/ 581025 w 2232025"/>
              <a:gd name="connsiteY41" fmla="*/ 929298 h 2097698"/>
              <a:gd name="connsiteX42" fmla="*/ 793750 w 2232025"/>
              <a:gd name="connsiteY42" fmla="*/ 1018198 h 2097698"/>
              <a:gd name="connsiteX43" fmla="*/ 863600 w 2232025"/>
              <a:gd name="connsiteY43" fmla="*/ 1084873 h 2097698"/>
              <a:gd name="connsiteX44" fmla="*/ 942975 w 2232025"/>
              <a:gd name="connsiteY44" fmla="*/ 1240448 h 2097698"/>
              <a:gd name="connsiteX45" fmla="*/ 942975 w 2232025"/>
              <a:gd name="connsiteY45" fmla="*/ 1240448 h 2097698"/>
              <a:gd name="connsiteX46" fmla="*/ 1171575 w 2232025"/>
              <a:gd name="connsiteY46" fmla="*/ 1218223 h 2097698"/>
              <a:gd name="connsiteX47" fmla="*/ 1222375 w 2232025"/>
              <a:gd name="connsiteY47" fmla="*/ 1043598 h 2097698"/>
              <a:gd name="connsiteX48" fmla="*/ 933450 w 2232025"/>
              <a:gd name="connsiteY48" fmla="*/ 405423 h 2097698"/>
              <a:gd name="connsiteX49" fmla="*/ 914400 w 2232025"/>
              <a:gd name="connsiteY49" fmla="*/ 300648 h 2097698"/>
              <a:gd name="connsiteX50" fmla="*/ 927100 w 2232025"/>
              <a:gd name="connsiteY50" fmla="*/ 167298 h 2097698"/>
              <a:gd name="connsiteX51" fmla="*/ 911225 w 2232025"/>
              <a:gd name="connsiteY51" fmla="*/ 43473 h 2097698"/>
              <a:gd name="connsiteX52" fmla="*/ 928484 w 2232025"/>
              <a:gd name="connsiteY52" fmla="*/ 5211 h 209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32025" h="2097698">
                <a:moveTo>
                  <a:pt x="928484" y="5211"/>
                </a:moveTo>
                <a:lnTo>
                  <a:pt x="944115" y="0"/>
                </a:lnTo>
                <a:lnTo>
                  <a:pt x="1015431" y="21900"/>
                </a:lnTo>
                <a:lnTo>
                  <a:pt x="1155700" y="68873"/>
                </a:lnTo>
                <a:lnTo>
                  <a:pt x="1133475" y="145073"/>
                </a:lnTo>
                <a:lnTo>
                  <a:pt x="1057275" y="195873"/>
                </a:lnTo>
                <a:lnTo>
                  <a:pt x="1025525" y="240323"/>
                </a:lnTo>
                <a:lnTo>
                  <a:pt x="1031875" y="370498"/>
                </a:lnTo>
                <a:lnTo>
                  <a:pt x="1241425" y="824523"/>
                </a:lnTo>
                <a:lnTo>
                  <a:pt x="1587500" y="665773"/>
                </a:lnTo>
                <a:lnTo>
                  <a:pt x="1581150" y="592748"/>
                </a:lnTo>
                <a:lnTo>
                  <a:pt x="1717675" y="580048"/>
                </a:lnTo>
                <a:lnTo>
                  <a:pt x="1870075" y="662598"/>
                </a:lnTo>
                <a:lnTo>
                  <a:pt x="2028825" y="1497623"/>
                </a:lnTo>
                <a:lnTo>
                  <a:pt x="2232025" y="1469048"/>
                </a:lnTo>
                <a:lnTo>
                  <a:pt x="2146300" y="1935773"/>
                </a:lnTo>
                <a:lnTo>
                  <a:pt x="2012950" y="1707173"/>
                </a:lnTo>
                <a:lnTo>
                  <a:pt x="1749425" y="1761148"/>
                </a:lnTo>
                <a:lnTo>
                  <a:pt x="1416050" y="2097698"/>
                </a:lnTo>
                <a:lnTo>
                  <a:pt x="1374775" y="1926248"/>
                </a:lnTo>
                <a:lnTo>
                  <a:pt x="1298575" y="1846873"/>
                </a:lnTo>
                <a:lnTo>
                  <a:pt x="1339850" y="1792898"/>
                </a:lnTo>
                <a:lnTo>
                  <a:pt x="1104900" y="1513498"/>
                </a:lnTo>
                <a:lnTo>
                  <a:pt x="895350" y="1554773"/>
                </a:lnTo>
                <a:lnTo>
                  <a:pt x="857250" y="1357923"/>
                </a:lnTo>
                <a:lnTo>
                  <a:pt x="879475" y="1351573"/>
                </a:lnTo>
                <a:lnTo>
                  <a:pt x="854075" y="1249973"/>
                </a:lnTo>
                <a:lnTo>
                  <a:pt x="787400" y="1119798"/>
                </a:lnTo>
                <a:lnTo>
                  <a:pt x="720725" y="1068998"/>
                </a:lnTo>
                <a:lnTo>
                  <a:pt x="511175" y="973748"/>
                </a:lnTo>
                <a:lnTo>
                  <a:pt x="482600" y="932473"/>
                </a:lnTo>
                <a:lnTo>
                  <a:pt x="434975" y="941998"/>
                </a:lnTo>
                <a:lnTo>
                  <a:pt x="419100" y="1037248"/>
                </a:lnTo>
                <a:lnTo>
                  <a:pt x="250825" y="1129323"/>
                </a:lnTo>
                <a:lnTo>
                  <a:pt x="158750" y="935648"/>
                </a:lnTo>
                <a:lnTo>
                  <a:pt x="111125" y="919773"/>
                </a:lnTo>
                <a:lnTo>
                  <a:pt x="0" y="697523"/>
                </a:lnTo>
                <a:lnTo>
                  <a:pt x="19050" y="557823"/>
                </a:lnTo>
                <a:lnTo>
                  <a:pt x="219075" y="465748"/>
                </a:lnTo>
                <a:lnTo>
                  <a:pt x="307975" y="589573"/>
                </a:lnTo>
                <a:lnTo>
                  <a:pt x="396875" y="541948"/>
                </a:lnTo>
                <a:lnTo>
                  <a:pt x="581025" y="929298"/>
                </a:lnTo>
                <a:lnTo>
                  <a:pt x="793750" y="1018198"/>
                </a:lnTo>
                <a:lnTo>
                  <a:pt x="863600" y="1084873"/>
                </a:lnTo>
                <a:lnTo>
                  <a:pt x="942975" y="1240448"/>
                </a:lnTo>
                <a:lnTo>
                  <a:pt x="942975" y="1240448"/>
                </a:lnTo>
                <a:lnTo>
                  <a:pt x="1171575" y="1218223"/>
                </a:lnTo>
                <a:lnTo>
                  <a:pt x="1222375" y="1043598"/>
                </a:lnTo>
                <a:lnTo>
                  <a:pt x="933450" y="405423"/>
                </a:lnTo>
                <a:lnTo>
                  <a:pt x="914400" y="300648"/>
                </a:lnTo>
                <a:lnTo>
                  <a:pt x="927100" y="167298"/>
                </a:lnTo>
                <a:lnTo>
                  <a:pt x="911225" y="43473"/>
                </a:lnTo>
                <a:lnTo>
                  <a:pt x="928484" y="5211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Puolivapaa piirto 5">
            <a:extLst>
              <a:ext uri="{FF2B5EF4-FFF2-40B4-BE49-F238E27FC236}">
                <a16:creationId xmlns:a16="http://schemas.microsoft.com/office/drawing/2014/main" id="{7839B8DD-7C61-4274-ACCF-C1D2EE7B7070}"/>
              </a:ext>
            </a:extLst>
          </p:cNvPr>
          <p:cNvSpPr/>
          <p:nvPr/>
        </p:nvSpPr>
        <p:spPr>
          <a:xfrm>
            <a:off x="507112" y="2790461"/>
            <a:ext cx="2833419" cy="2945830"/>
          </a:xfrm>
          <a:custGeom>
            <a:avLst/>
            <a:gdLst>
              <a:gd name="connsiteX0" fmla="*/ 1147762 w 2014537"/>
              <a:gd name="connsiteY0" fmla="*/ 1752600 h 2000250"/>
              <a:gd name="connsiteX1" fmla="*/ 966787 w 2014537"/>
              <a:gd name="connsiteY1" fmla="*/ 1785938 h 2000250"/>
              <a:gd name="connsiteX2" fmla="*/ 933450 w 2014537"/>
              <a:gd name="connsiteY2" fmla="*/ 1909763 h 2000250"/>
              <a:gd name="connsiteX3" fmla="*/ 709612 w 2014537"/>
              <a:gd name="connsiteY3" fmla="*/ 2000250 h 2000250"/>
              <a:gd name="connsiteX4" fmla="*/ 514350 w 2014537"/>
              <a:gd name="connsiteY4" fmla="*/ 1533525 h 2000250"/>
              <a:gd name="connsiteX5" fmla="*/ 695325 w 2014537"/>
              <a:gd name="connsiteY5" fmla="*/ 1443038 h 2000250"/>
              <a:gd name="connsiteX6" fmla="*/ 714375 w 2014537"/>
              <a:gd name="connsiteY6" fmla="*/ 1333500 h 2000250"/>
              <a:gd name="connsiteX7" fmla="*/ 757237 w 2014537"/>
              <a:gd name="connsiteY7" fmla="*/ 1314450 h 2000250"/>
              <a:gd name="connsiteX8" fmla="*/ 833437 w 2014537"/>
              <a:gd name="connsiteY8" fmla="*/ 1281113 h 2000250"/>
              <a:gd name="connsiteX9" fmla="*/ 681037 w 2014537"/>
              <a:gd name="connsiteY9" fmla="*/ 933450 h 2000250"/>
              <a:gd name="connsiteX10" fmla="*/ 576262 w 2014537"/>
              <a:gd name="connsiteY10" fmla="*/ 981075 h 2000250"/>
              <a:gd name="connsiteX11" fmla="*/ 481012 w 2014537"/>
              <a:gd name="connsiteY11" fmla="*/ 857250 h 2000250"/>
              <a:gd name="connsiteX12" fmla="*/ 285750 w 2014537"/>
              <a:gd name="connsiteY12" fmla="*/ 952500 h 2000250"/>
              <a:gd name="connsiteX13" fmla="*/ 0 w 2014537"/>
              <a:gd name="connsiteY13" fmla="*/ 142875 h 2000250"/>
              <a:gd name="connsiteX14" fmla="*/ 357187 w 2014537"/>
              <a:gd name="connsiteY14" fmla="*/ 0 h 2000250"/>
              <a:gd name="connsiteX15" fmla="*/ 728662 w 2014537"/>
              <a:gd name="connsiteY15" fmla="*/ 800100 h 2000250"/>
              <a:gd name="connsiteX16" fmla="*/ 1300162 w 2014537"/>
              <a:gd name="connsiteY16" fmla="*/ 733425 h 2000250"/>
              <a:gd name="connsiteX17" fmla="*/ 1343025 w 2014537"/>
              <a:gd name="connsiteY17" fmla="*/ 823913 h 2000250"/>
              <a:gd name="connsiteX18" fmla="*/ 1571625 w 2014537"/>
              <a:gd name="connsiteY18" fmla="*/ 738188 h 2000250"/>
              <a:gd name="connsiteX19" fmla="*/ 1619250 w 2014537"/>
              <a:gd name="connsiteY19" fmla="*/ 609600 h 2000250"/>
              <a:gd name="connsiteX20" fmla="*/ 2014537 w 2014537"/>
              <a:gd name="connsiteY20" fmla="*/ 781050 h 2000250"/>
              <a:gd name="connsiteX21" fmla="*/ 2000250 w 2014537"/>
              <a:gd name="connsiteY21" fmla="*/ 976313 h 2000250"/>
              <a:gd name="connsiteX22" fmla="*/ 1852612 w 2014537"/>
              <a:gd name="connsiteY22" fmla="*/ 976313 h 2000250"/>
              <a:gd name="connsiteX23" fmla="*/ 1857375 w 2014537"/>
              <a:gd name="connsiteY23" fmla="*/ 1062038 h 2000250"/>
              <a:gd name="connsiteX24" fmla="*/ 1414462 w 2014537"/>
              <a:gd name="connsiteY24" fmla="*/ 1262063 h 2000250"/>
              <a:gd name="connsiteX25" fmla="*/ 1485900 w 2014537"/>
              <a:gd name="connsiteY25" fmla="*/ 1447800 h 2000250"/>
              <a:gd name="connsiteX26" fmla="*/ 1447800 w 2014537"/>
              <a:gd name="connsiteY26" fmla="*/ 1600200 h 2000250"/>
              <a:gd name="connsiteX27" fmla="*/ 1243012 w 2014537"/>
              <a:gd name="connsiteY27" fmla="*/ 1638300 h 2000250"/>
              <a:gd name="connsiteX28" fmla="*/ 1138237 w 2014537"/>
              <a:gd name="connsiteY28" fmla="*/ 1666875 h 2000250"/>
              <a:gd name="connsiteX29" fmla="*/ 1147762 w 2014537"/>
              <a:gd name="connsiteY29" fmla="*/ 1752600 h 2000250"/>
              <a:gd name="connsiteX0" fmla="*/ 1147762 w 2014537"/>
              <a:gd name="connsiteY0" fmla="*/ 1752600 h 2000250"/>
              <a:gd name="connsiteX1" fmla="*/ 966787 w 2014537"/>
              <a:gd name="connsiteY1" fmla="*/ 1785938 h 2000250"/>
              <a:gd name="connsiteX2" fmla="*/ 933450 w 2014537"/>
              <a:gd name="connsiteY2" fmla="*/ 1909763 h 2000250"/>
              <a:gd name="connsiteX3" fmla="*/ 709612 w 2014537"/>
              <a:gd name="connsiteY3" fmla="*/ 2000250 h 2000250"/>
              <a:gd name="connsiteX4" fmla="*/ 514350 w 2014537"/>
              <a:gd name="connsiteY4" fmla="*/ 1533525 h 2000250"/>
              <a:gd name="connsiteX5" fmla="*/ 695325 w 2014537"/>
              <a:gd name="connsiteY5" fmla="*/ 1443038 h 2000250"/>
              <a:gd name="connsiteX6" fmla="*/ 714375 w 2014537"/>
              <a:gd name="connsiteY6" fmla="*/ 1333500 h 2000250"/>
              <a:gd name="connsiteX7" fmla="*/ 757237 w 2014537"/>
              <a:gd name="connsiteY7" fmla="*/ 1314450 h 2000250"/>
              <a:gd name="connsiteX8" fmla="*/ 833437 w 2014537"/>
              <a:gd name="connsiteY8" fmla="*/ 1281113 h 2000250"/>
              <a:gd name="connsiteX9" fmla="*/ 681037 w 2014537"/>
              <a:gd name="connsiteY9" fmla="*/ 933450 h 2000250"/>
              <a:gd name="connsiteX10" fmla="*/ 576262 w 2014537"/>
              <a:gd name="connsiteY10" fmla="*/ 981075 h 2000250"/>
              <a:gd name="connsiteX11" fmla="*/ 481012 w 2014537"/>
              <a:gd name="connsiteY11" fmla="*/ 857250 h 2000250"/>
              <a:gd name="connsiteX12" fmla="*/ 285750 w 2014537"/>
              <a:gd name="connsiteY12" fmla="*/ 952500 h 2000250"/>
              <a:gd name="connsiteX13" fmla="*/ 0 w 2014537"/>
              <a:gd name="connsiteY13" fmla="*/ 142875 h 2000250"/>
              <a:gd name="connsiteX14" fmla="*/ 357187 w 2014537"/>
              <a:gd name="connsiteY14" fmla="*/ 0 h 2000250"/>
              <a:gd name="connsiteX15" fmla="*/ 728662 w 2014537"/>
              <a:gd name="connsiteY15" fmla="*/ 800100 h 2000250"/>
              <a:gd name="connsiteX16" fmla="*/ 1300162 w 2014537"/>
              <a:gd name="connsiteY16" fmla="*/ 733425 h 2000250"/>
              <a:gd name="connsiteX17" fmla="*/ 1343025 w 2014537"/>
              <a:gd name="connsiteY17" fmla="*/ 823913 h 2000250"/>
              <a:gd name="connsiteX18" fmla="*/ 1571625 w 2014537"/>
              <a:gd name="connsiteY18" fmla="*/ 738188 h 2000250"/>
              <a:gd name="connsiteX19" fmla="*/ 1619250 w 2014537"/>
              <a:gd name="connsiteY19" fmla="*/ 609600 h 2000250"/>
              <a:gd name="connsiteX20" fmla="*/ 2014537 w 2014537"/>
              <a:gd name="connsiteY20" fmla="*/ 781050 h 2000250"/>
              <a:gd name="connsiteX21" fmla="*/ 2000250 w 2014537"/>
              <a:gd name="connsiteY21" fmla="*/ 947738 h 2000250"/>
              <a:gd name="connsiteX22" fmla="*/ 1852612 w 2014537"/>
              <a:gd name="connsiteY22" fmla="*/ 976313 h 2000250"/>
              <a:gd name="connsiteX23" fmla="*/ 1857375 w 2014537"/>
              <a:gd name="connsiteY23" fmla="*/ 1062038 h 2000250"/>
              <a:gd name="connsiteX24" fmla="*/ 1414462 w 2014537"/>
              <a:gd name="connsiteY24" fmla="*/ 1262063 h 2000250"/>
              <a:gd name="connsiteX25" fmla="*/ 1485900 w 2014537"/>
              <a:gd name="connsiteY25" fmla="*/ 1447800 h 2000250"/>
              <a:gd name="connsiteX26" fmla="*/ 1447800 w 2014537"/>
              <a:gd name="connsiteY26" fmla="*/ 1600200 h 2000250"/>
              <a:gd name="connsiteX27" fmla="*/ 1243012 w 2014537"/>
              <a:gd name="connsiteY27" fmla="*/ 1638300 h 2000250"/>
              <a:gd name="connsiteX28" fmla="*/ 1138237 w 2014537"/>
              <a:gd name="connsiteY28" fmla="*/ 1666875 h 2000250"/>
              <a:gd name="connsiteX29" fmla="*/ 1147762 w 2014537"/>
              <a:gd name="connsiteY29" fmla="*/ 1752600 h 2000250"/>
              <a:gd name="connsiteX0" fmla="*/ 1147762 w 2009775"/>
              <a:gd name="connsiteY0" fmla="*/ 1752600 h 2000250"/>
              <a:gd name="connsiteX1" fmla="*/ 966787 w 2009775"/>
              <a:gd name="connsiteY1" fmla="*/ 1785938 h 2000250"/>
              <a:gd name="connsiteX2" fmla="*/ 933450 w 2009775"/>
              <a:gd name="connsiteY2" fmla="*/ 1909763 h 2000250"/>
              <a:gd name="connsiteX3" fmla="*/ 709612 w 2009775"/>
              <a:gd name="connsiteY3" fmla="*/ 2000250 h 2000250"/>
              <a:gd name="connsiteX4" fmla="*/ 514350 w 2009775"/>
              <a:gd name="connsiteY4" fmla="*/ 1533525 h 2000250"/>
              <a:gd name="connsiteX5" fmla="*/ 695325 w 2009775"/>
              <a:gd name="connsiteY5" fmla="*/ 1443038 h 2000250"/>
              <a:gd name="connsiteX6" fmla="*/ 714375 w 2009775"/>
              <a:gd name="connsiteY6" fmla="*/ 1333500 h 2000250"/>
              <a:gd name="connsiteX7" fmla="*/ 757237 w 2009775"/>
              <a:gd name="connsiteY7" fmla="*/ 1314450 h 2000250"/>
              <a:gd name="connsiteX8" fmla="*/ 833437 w 2009775"/>
              <a:gd name="connsiteY8" fmla="*/ 1281113 h 2000250"/>
              <a:gd name="connsiteX9" fmla="*/ 681037 w 2009775"/>
              <a:gd name="connsiteY9" fmla="*/ 933450 h 2000250"/>
              <a:gd name="connsiteX10" fmla="*/ 576262 w 2009775"/>
              <a:gd name="connsiteY10" fmla="*/ 981075 h 2000250"/>
              <a:gd name="connsiteX11" fmla="*/ 481012 w 2009775"/>
              <a:gd name="connsiteY11" fmla="*/ 857250 h 2000250"/>
              <a:gd name="connsiteX12" fmla="*/ 285750 w 2009775"/>
              <a:gd name="connsiteY12" fmla="*/ 952500 h 2000250"/>
              <a:gd name="connsiteX13" fmla="*/ 0 w 2009775"/>
              <a:gd name="connsiteY13" fmla="*/ 142875 h 2000250"/>
              <a:gd name="connsiteX14" fmla="*/ 357187 w 2009775"/>
              <a:gd name="connsiteY14" fmla="*/ 0 h 2000250"/>
              <a:gd name="connsiteX15" fmla="*/ 728662 w 2009775"/>
              <a:gd name="connsiteY15" fmla="*/ 800100 h 2000250"/>
              <a:gd name="connsiteX16" fmla="*/ 1300162 w 2009775"/>
              <a:gd name="connsiteY16" fmla="*/ 733425 h 2000250"/>
              <a:gd name="connsiteX17" fmla="*/ 1343025 w 2009775"/>
              <a:gd name="connsiteY17" fmla="*/ 823913 h 2000250"/>
              <a:gd name="connsiteX18" fmla="*/ 1571625 w 2009775"/>
              <a:gd name="connsiteY18" fmla="*/ 738188 h 2000250"/>
              <a:gd name="connsiteX19" fmla="*/ 1619250 w 2009775"/>
              <a:gd name="connsiteY19" fmla="*/ 609600 h 2000250"/>
              <a:gd name="connsiteX20" fmla="*/ 2009775 w 2009775"/>
              <a:gd name="connsiteY20" fmla="*/ 752475 h 2000250"/>
              <a:gd name="connsiteX21" fmla="*/ 2000250 w 2009775"/>
              <a:gd name="connsiteY21" fmla="*/ 947738 h 2000250"/>
              <a:gd name="connsiteX22" fmla="*/ 1852612 w 2009775"/>
              <a:gd name="connsiteY22" fmla="*/ 976313 h 2000250"/>
              <a:gd name="connsiteX23" fmla="*/ 1857375 w 2009775"/>
              <a:gd name="connsiteY23" fmla="*/ 1062038 h 2000250"/>
              <a:gd name="connsiteX24" fmla="*/ 1414462 w 2009775"/>
              <a:gd name="connsiteY24" fmla="*/ 1262063 h 2000250"/>
              <a:gd name="connsiteX25" fmla="*/ 1485900 w 2009775"/>
              <a:gd name="connsiteY25" fmla="*/ 1447800 h 2000250"/>
              <a:gd name="connsiteX26" fmla="*/ 1447800 w 2009775"/>
              <a:gd name="connsiteY26" fmla="*/ 1600200 h 2000250"/>
              <a:gd name="connsiteX27" fmla="*/ 1243012 w 2009775"/>
              <a:gd name="connsiteY27" fmla="*/ 1638300 h 2000250"/>
              <a:gd name="connsiteX28" fmla="*/ 1138237 w 2009775"/>
              <a:gd name="connsiteY28" fmla="*/ 1666875 h 2000250"/>
              <a:gd name="connsiteX29" fmla="*/ 1147762 w 2009775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0250 w 2007394"/>
              <a:gd name="connsiteY21" fmla="*/ 947738 h 2000250"/>
              <a:gd name="connsiteX22" fmla="*/ 1852612 w 2007394"/>
              <a:gd name="connsiteY22" fmla="*/ 976313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0250 w 2007394"/>
              <a:gd name="connsiteY21" fmla="*/ 947738 h 2000250"/>
              <a:gd name="connsiteX22" fmla="*/ 1821656 w 2007394"/>
              <a:gd name="connsiteY22" fmla="*/ 952500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21656 w 2007394"/>
              <a:gd name="connsiteY22" fmla="*/ 952500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21656 w 2007394"/>
              <a:gd name="connsiteY22" fmla="*/ 952500 h 2000250"/>
              <a:gd name="connsiteX23" fmla="*/ 1821656 w 2007394"/>
              <a:gd name="connsiteY23" fmla="*/ 1052513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1656 w 2007394"/>
              <a:gd name="connsiteY23" fmla="*/ 1052513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1656 w 2007394"/>
              <a:gd name="connsiteY23" fmla="*/ 1052513 h 2000250"/>
              <a:gd name="connsiteX24" fmla="*/ 1366837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66837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43012 w 2007394"/>
              <a:gd name="connsiteY27" fmla="*/ 1638300 h 2000250"/>
              <a:gd name="connsiteX28" fmla="*/ 1073943 w 2007394"/>
              <a:gd name="connsiteY28" fmla="*/ 1638300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73943 w 2007394"/>
              <a:gd name="connsiteY28" fmla="*/ 1638300 h 2000250"/>
              <a:gd name="connsiteX29" fmla="*/ 1147762 w 2007394"/>
              <a:gd name="connsiteY29" fmla="*/ 1752600 h 2000250"/>
              <a:gd name="connsiteX0" fmla="*/ 1107281 w 2007394"/>
              <a:gd name="connsiteY0" fmla="*/ 1731168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73943 w 2007394"/>
              <a:gd name="connsiteY28" fmla="*/ 1638300 h 2000250"/>
              <a:gd name="connsiteX29" fmla="*/ 1107281 w 2007394"/>
              <a:gd name="connsiteY29" fmla="*/ 1731168 h 2000250"/>
              <a:gd name="connsiteX0" fmla="*/ 1107281 w 2007394"/>
              <a:gd name="connsiteY0" fmla="*/ 1731168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07281 w 2007394"/>
              <a:gd name="connsiteY29" fmla="*/ 1731168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22325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58850 h 2000250"/>
              <a:gd name="connsiteX11" fmla="*/ 481012 w 2007394"/>
              <a:gd name="connsiteY11" fmla="*/ 822325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588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69912 w 2007394"/>
              <a:gd name="connsiteY10" fmla="*/ 936625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90562 w 2007394"/>
              <a:gd name="connsiteY9" fmla="*/ 895350 h 2000250"/>
              <a:gd name="connsiteX10" fmla="*/ 569912 w 2007394"/>
              <a:gd name="connsiteY10" fmla="*/ 936625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62012 w 2007394"/>
              <a:gd name="connsiteY7" fmla="*/ 1271588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28662 w 2007394"/>
              <a:gd name="connsiteY14" fmla="*/ 800100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81062 w 2007394"/>
              <a:gd name="connsiteY7" fmla="*/ 1300163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28662 w 2007394"/>
              <a:gd name="connsiteY14" fmla="*/ 800100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81062 w 2007394"/>
              <a:gd name="connsiteY7" fmla="*/ 1300163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38187 w 2007394"/>
              <a:gd name="connsiteY14" fmla="*/ 796925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38187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159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286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6712 w 2007394"/>
              <a:gd name="connsiteY13" fmla="*/ 0 h 2006600"/>
              <a:gd name="connsiteX14" fmla="*/ 7286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120408 w 2007394"/>
              <a:gd name="connsiteY15" fmla="*/ 546101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120408 w 2007394"/>
              <a:gd name="connsiteY15" fmla="*/ 546101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519522 w 2007394"/>
              <a:gd name="connsiteY17" fmla="*/ 670700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13307 w 2007394"/>
              <a:gd name="connsiteY17" fmla="*/ 68893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194532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4532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74814 w 2007394"/>
              <a:gd name="connsiteY17" fmla="*/ 628080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07394" h="2159408">
                <a:moveTo>
                  <a:pt x="1121569" y="1883182"/>
                </a:moveTo>
                <a:lnTo>
                  <a:pt x="966787" y="1945096"/>
                </a:lnTo>
                <a:lnTo>
                  <a:pt x="933450" y="2068921"/>
                </a:lnTo>
                <a:lnTo>
                  <a:pt x="709612" y="2159408"/>
                </a:lnTo>
                <a:lnTo>
                  <a:pt x="527050" y="1711733"/>
                </a:lnTo>
                <a:lnTo>
                  <a:pt x="711200" y="1627596"/>
                </a:lnTo>
                <a:cubicBezTo>
                  <a:pt x="712258" y="1582617"/>
                  <a:pt x="726017" y="1572562"/>
                  <a:pt x="727075" y="1527583"/>
                </a:cubicBezTo>
                <a:lnTo>
                  <a:pt x="881062" y="1459321"/>
                </a:lnTo>
                <a:lnTo>
                  <a:pt x="690562" y="1054508"/>
                </a:lnTo>
                <a:lnTo>
                  <a:pt x="585787" y="1105308"/>
                </a:lnTo>
                <a:lnTo>
                  <a:pt x="493712" y="978308"/>
                </a:lnTo>
                <a:lnTo>
                  <a:pt x="285750" y="1076733"/>
                </a:lnTo>
                <a:lnTo>
                  <a:pt x="0" y="302033"/>
                </a:lnTo>
                <a:lnTo>
                  <a:pt x="366712" y="152808"/>
                </a:lnTo>
                <a:lnTo>
                  <a:pt x="473360" y="0"/>
                </a:lnTo>
                <a:cubicBezTo>
                  <a:pt x="582234" y="151641"/>
                  <a:pt x="654632" y="258996"/>
                  <a:pt x="750480" y="392400"/>
                </a:cubicBezTo>
                <a:cubicBezTo>
                  <a:pt x="906313" y="454692"/>
                  <a:pt x="1025673" y="522195"/>
                  <a:pt x="1197137" y="576671"/>
                </a:cubicBezTo>
                <a:cubicBezTo>
                  <a:pt x="1298153" y="616385"/>
                  <a:pt x="1287651" y="610672"/>
                  <a:pt x="1359184" y="630685"/>
                </a:cubicBezTo>
                <a:cubicBezTo>
                  <a:pt x="1469794" y="663724"/>
                  <a:pt x="1577343" y="691975"/>
                  <a:pt x="1626333" y="696751"/>
                </a:cubicBezTo>
                <a:lnTo>
                  <a:pt x="1619250" y="768758"/>
                </a:lnTo>
                <a:lnTo>
                  <a:pt x="2007394" y="921158"/>
                </a:lnTo>
                <a:lnTo>
                  <a:pt x="2002631" y="1094990"/>
                </a:lnTo>
                <a:lnTo>
                  <a:pt x="1807368" y="1106895"/>
                </a:lnTo>
                <a:lnTo>
                  <a:pt x="1824037" y="1192621"/>
                </a:lnTo>
                <a:lnTo>
                  <a:pt x="1354930" y="1399790"/>
                </a:lnTo>
                <a:lnTo>
                  <a:pt x="1464469" y="1597433"/>
                </a:lnTo>
                <a:lnTo>
                  <a:pt x="1423988" y="1730783"/>
                </a:lnTo>
                <a:lnTo>
                  <a:pt x="1223962" y="1749833"/>
                </a:lnTo>
                <a:lnTo>
                  <a:pt x="1085849" y="1797458"/>
                </a:lnTo>
                <a:lnTo>
                  <a:pt x="1121569" y="1883182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uolivapaa piirto 8">
            <a:extLst>
              <a:ext uri="{FF2B5EF4-FFF2-40B4-BE49-F238E27FC236}">
                <a16:creationId xmlns:a16="http://schemas.microsoft.com/office/drawing/2014/main" id="{5740257C-7089-4859-B03C-1275AFB4911E}"/>
              </a:ext>
            </a:extLst>
          </p:cNvPr>
          <p:cNvSpPr/>
          <p:nvPr/>
        </p:nvSpPr>
        <p:spPr>
          <a:xfrm>
            <a:off x="2819557" y="3173259"/>
            <a:ext cx="2193687" cy="1556015"/>
          </a:xfrm>
          <a:custGeom>
            <a:avLst/>
            <a:gdLst>
              <a:gd name="connsiteX0" fmla="*/ 1022350 w 1689100"/>
              <a:gd name="connsiteY0" fmla="*/ 520700 h 1593850"/>
              <a:gd name="connsiteX1" fmla="*/ 1022350 w 1689100"/>
              <a:gd name="connsiteY1" fmla="*/ 520700 h 1593850"/>
              <a:gd name="connsiteX2" fmla="*/ 895350 w 1689100"/>
              <a:gd name="connsiteY2" fmla="*/ 685800 h 1593850"/>
              <a:gd name="connsiteX3" fmla="*/ 850900 w 1689100"/>
              <a:gd name="connsiteY3" fmla="*/ 1079500 h 1593850"/>
              <a:gd name="connsiteX4" fmla="*/ 1123950 w 1689100"/>
              <a:gd name="connsiteY4" fmla="*/ 1041400 h 1593850"/>
              <a:gd name="connsiteX5" fmla="*/ 1238250 w 1689100"/>
              <a:gd name="connsiteY5" fmla="*/ 1041400 h 1593850"/>
              <a:gd name="connsiteX6" fmla="*/ 1409700 w 1689100"/>
              <a:gd name="connsiteY6" fmla="*/ 1123950 h 1593850"/>
              <a:gd name="connsiteX7" fmla="*/ 1689100 w 1689100"/>
              <a:gd name="connsiteY7" fmla="*/ 1282700 h 1593850"/>
              <a:gd name="connsiteX8" fmla="*/ 1460500 w 1689100"/>
              <a:gd name="connsiteY8" fmla="*/ 1593850 h 1593850"/>
              <a:gd name="connsiteX9" fmla="*/ 1117600 w 1689100"/>
              <a:gd name="connsiteY9" fmla="*/ 1397000 h 1593850"/>
              <a:gd name="connsiteX10" fmla="*/ 635000 w 1689100"/>
              <a:gd name="connsiteY10" fmla="*/ 1358900 h 1593850"/>
              <a:gd name="connsiteX11" fmla="*/ 495300 w 1689100"/>
              <a:gd name="connsiteY11" fmla="*/ 1270000 h 1593850"/>
              <a:gd name="connsiteX12" fmla="*/ 514350 w 1689100"/>
              <a:gd name="connsiteY12" fmla="*/ 1060450 h 1593850"/>
              <a:gd name="connsiteX13" fmla="*/ 101600 w 1689100"/>
              <a:gd name="connsiteY13" fmla="*/ 920750 h 1593850"/>
              <a:gd name="connsiteX14" fmla="*/ 273050 w 1689100"/>
              <a:gd name="connsiteY14" fmla="*/ 514350 h 1593850"/>
              <a:gd name="connsiteX15" fmla="*/ 0 w 1689100"/>
              <a:gd name="connsiteY15" fmla="*/ 393700 h 1593850"/>
              <a:gd name="connsiteX16" fmla="*/ 120650 w 1689100"/>
              <a:gd name="connsiteY16" fmla="*/ 152400 h 1593850"/>
              <a:gd name="connsiteX17" fmla="*/ 381000 w 1689100"/>
              <a:gd name="connsiteY17" fmla="*/ 0 h 1593850"/>
              <a:gd name="connsiteX18" fmla="*/ 1022350 w 1689100"/>
              <a:gd name="connsiteY18" fmla="*/ 520700 h 1593850"/>
              <a:gd name="connsiteX0" fmla="*/ 920750 w 1587500"/>
              <a:gd name="connsiteY0" fmla="*/ 520700 h 1593850"/>
              <a:gd name="connsiteX1" fmla="*/ 920750 w 1587500"/>
              <a:gd name="connsiteY1" fmla="*/ 520700 h 1593850"/>
              <a:gd name="connsiteX2" fmla="*/ 793750 w 1587500"/>
              <a:gd name="connsiteY2" fmla="*/ 685800 h 1593850"/>
              <a:gd name="connsiteX3" fmla="*/ 749300 w 1587500"/>
              <a:gd name="connsiteY3" fmla="*/ 1079500 h 1593850"/>
              <a:gd name="connsiteX4" fmla="*/ 1022350 w 1587500"/>
              <a:gd name="connsiteY4" fmla="*/ 1041400 h 1593850"/>
              <a:gd name="connsiteX5" fmla="*/ 1136650 w 1587500"/>
              <a:gd name="connsiteY5" fmla="*/ 1041400 h 1593850"/>
              <a:gd name="connsiteX6" fmla="*/ 1308100 w 1587500"/>
              <a:gd name="connsiteY6" fmla="*/ 1123950 h 1593850"/>
              <a:gd name="connsiteX7" fmla="*/ 1587500 w 1587500"/>
              <a:gd name="connsiteY7" fmla="*/ 1282700 h 1593850"/>
              <a:gd name="connsiteX8" fmla="*/ 1358900 w 1587500"/>
              <a:gd name="connsiteY8" fmla="*/ 1593850 h 1593850"/>
              <a:gd name="connsiteX9" fmla="*/ 1016000 w 1587500"/>
              <a:gd name="connsiteY9" fmla="*/ 1397000 h 1593850"/>
              <a:gd name="connsiteX10" fmla="*/ 533400 w 1587500"/>
              <a:gd name="connsiteY10" fmla="*/ 1358900 h 1593850"/>
              <a:gd name="connsiteX11" fmla="*/ 393700 w 1587500"/>
              <a:gd name="connsiteY11" fmla="*/ 1270000 h 1593850"/>
              <a:gd name="connsiteX12" fmla="*/ 412750 w 1587500"/>
              <a:gd name="connsiteY12" fmla="*/ 1060450 h 1593850"/>
              <a:gd name="connsiteX13" fmla="*/ 0 w 1587500"/>
              <a:gd name="connsiteY13" fmla="*/ 920750 h 1593850"/>
              <a:gd name="connsiteX14" fmla="*/ 171450 w 1587500"/>
              <a:gd name="connsiteY14" fmla="*/ 514350 h 1593850"/>
              <a:gd name="connsiteX15" fmla="*/ 190500 w 1587500"/>
              <a:gd name="connsiteY15" fmla="*/ 431800 h 1593850"/>
              <a:gd name="connsiteX16" fmla="*/ 19050 w 1587500"/>
              <a:gd name="connsiteY16" fmla="*/ 152400 h 1593850"/>
              <a:gd name="connsiteX17" fmla="*/ 279400 w 1587500"/>
              <a:gd name="connsiteY17" fmla="*/ 0 h 1593850"/>
              <a:gd name="connsiteX18" fmla="*/ 920750 w 1587500"/>
              <a:gd name="connsiteY18" fmla="*/ 520700 h 1593850"/>
              <a:gd name="connsiteX0" fmla="*/ 920750 w 1587500"/>
              <a:gd name="connsiteY0" fmla="*/ 520700 h 1593850"/>
              <a:gd name="connsiteX1" fmla="*/ 920750 w 1587500"/>
              <a:gd name="connsiteY1" fmla="*/ 520700 h 1593850"/>
              <a:gd name="connsiteX2" fmla="*/ 793750 w 1587500"/>
              <a:gd name="connsiteY2" fmla="*/ 685800 h 1593850"/>
              <a:gd name="connsiteX3" fmla="*/ 749300 w 1587500"/>
              <a:gd name="connsiteY3" fmla="*/ 1079500 h 1593850"/>
              <a:gd name="connsiteX4" fmla="*/ 1022350 w 1587500"/>
              <a:gd name="connsiteY4" fmla="*/ 1041400 h 1593850"/>
              <a:gd name="connsiteX5" fmla="*/ 1136650 w 1587500"/>
              <a:gd name="connsiteY5" fmla="*/ 1041400 h 1593850"/>
              <a:gd name="connsiteX6" fmla="*/ 1308100 w 1587500"/>
              <a:gd name="connsiteY6" fmla="*/ 1123950 h 1593850"/>
              <a:gd name="connsiteX7" fmla="*/ 1587500 w 1587500"/>
              <a:gd name="connsiteY7" fmla="*/ 1282700 h 1593850"/>
              <a:gd name="connsiteX8" fmla="*/ 1358900 w 1587500"/>
              <a:gd name="connsiteY8" fmla="*/ 1593850 h 1593850"/>
              <a:gd name="connsiteX9" fmla="*/ 1016000 w 1587500"/>
              <a:gd name="connsiteY9" fmla="*/ 1397000 h 1593850"/>
              <a:gd name="connsiteX10" fmla="*/ 533400 w 1587500"/>
              <a:gd name="connsiteY10" fmla="*/ 1358900 h 1593850"/>
              <a:gd name="connsiteX11" fmla="*/ 393700 w 1587500"/>
              <a:gd name="connsiteY11" fmla="*/ 1270000 h 1593850"/>
              <a:gd name="connsiteX12" fmla="*/ 412750 w 1587500"/>
              <a:gd name="connsiteY12" fmla="*/ 1060450 h 1593850"/>
              <a:gd name="connsiteX13" fmla="*/ 0 w 1587500"/>
              <a:gd name="connsiteY13" fmla="*/ 920750 h 1593850"/>
              <a:gd name="connsiteX14" fmla="*/ 171450 w 1587500"/>
              <a:gd name="connsiteY14" fmla="*/ 514350 h 1593850"/>
              <a:gd name="connsiteX15" fmla="*/ 190500 w 1587500"/>
              <a:gd name="connsiteY15" fmla="*/ 431800 h 1593850"/>
              <a:gd name="connsiteX16" fmla="*/ 279400 w 1587500"/>
              <a:gd name="connsiteY16" fmla="*/ 0 h 1593850"/>
              <a:gd name="connsiteX17" fmla="*/ 920750 w 1587500"/>
              <a:gd name="connsiteY17" fmla="*/ 520700 h 1593850"/>
              <a:gd name="connsiteX0" fmla="*/ 920750 w 1587500"/>
              <a:gd name="connsiteY0" fmla="*/ 88900 h 1162050"/>
              <a:gd name="connsiteX1" fmla="*/ 920750 w 1587500"/>
              <a:gd name="connsiteY1" fmla="*/ 88900 h 1162050"/>
              <a:gd name="connsiteX2" fmla="*/ 793750 w 1587500"/>
              <a:gd name="connsiteY2" fmla="*/ 254000 h 1162050"/>
              <a:gd name="connsiteX3" fmla="*/ 749300 w 1587500"/>
              <a:gd name="connsiteY3" fmla="*/ 647700 h 1162050"/>
              <a:gd name="connsiteX4" fmla="*/ 1022350 w 1587500"/>
              <a:gd name="connsiteY4" fmla="*/ 609600 h 1162050"/>
              <a:gd name="connsiteX5" fmla="*/ 1136650 w 1587500"/>
              <a:gd name="connsiteY5" fmla="*/ 609600 h 1162050"/>
              <a:gd name="connsiteX6" fmla="*/ 1308100 w 1587500"/>
              <a:gd name="connsiteY6" fmla="*/ 692150 h 1162050"/>
              <a:gd name="connsiteX7" fmla="*/ 1587500 w 1587500"/>
              <a:gd name="connsiteY7" fmla="*/ 850900 h 1162050"/>
              <a:gd name="connsiteX8" fmla="*/ 1358900 w 1587500"/>
              <a:gd name="connsiteY8" fmla="*/ 1162050 h 1162050"/>
              <a:gd name="connsiteX9" fmla="*/ 1016000 w 1587500"/>
              <a:gd name="connsiteY9" fmla="*/ 965200 h 1162050"/>
              <a:gd name="connsiteX10" fmla="*/ 533400 w 1587500"/>
              <a:gd name="connsiteY10" fmla="*/ 927100 h 1162050"/>
              <a:gd name="connsiteX11" fmla="*/ 393700 w 1587500"/>
              <a:gd name="connsiteY11" fmla="*/ 838200 h 1162050"/>
              <a:gd name="connsiteX12" fmla="*/ 412750 w 1587500"/>
              <a:gd name="connsiteY12" fmla="*/ 628650 h 1162050"/>
              <a:gd name="connsiteX13" fmla="*/ 0 w 1587500"/>
              <a:gd name="connsiteY13" fmla="*/ 488950 h 1162050"/>
              <a:gd name="connsiteX14" fmla="*/ 171450 w 1587500"/>
              <a:gd name="connsiteY14" fmla="*/ 82550 h 1162050"/>
              <a:gd name="connsiteX15" fmla="*/ 190500 w 1587500"/>
              <a:gd name="connsiteY15" fmla="*/ 0 h 1162050"/>
              <a:gd name="connsiteX16" fmla="*/ 920750 w 1587500"/>
              <a:gd name="connsiteY16" fmla="*/ 88900 h 1162050"/>
              <a:gd name="connsiteX0" fmla="*/ 819150 w 1587500"/>
              <a:gd name="connsiteY0" fmla="*/ 171450 h 1162050"/>
              <a:gd name="connsiteX1" fmla="*/ 920750 w 1587500"/>
              <a:gd name="connsiteY1" fmla="*/ 88900 h 1162050"/>
              <a:gd name="connsiteX2" fmla="*/ 793750 w 1587500"/>
              <a:gd name="connsiteY2" fmla="*/ 254000 h 1162050"/>
              <a:gd name="connsiteX3" fmla="*/ 749300 w 1587500"/>
              <a:gd name="connsiteY3" fmla="*/ 647700 h 1162050"/>
              <a:gd name="connsiteX4" fmla="*/ 1022350 w 1587500"/>
              <a:gd name="connsiteY4" fmla="*/ 609600 h 1162050"/>
              <a:gd name="connsiteX5" fmla="*/ 1136650 w 1587500"/>
              <a:gd name="connsiteY5" fmla="*/ 609600 h 1162050"/>
              <a:gd name="connsiteX6" fmla="*/ 1308100 w 1587500"/>
              <a:gd name="connsiteY6" fmla="*/ 692150 h 1162050"/>
              <a:gd name="connsiteX7" fmla="*/ 1587500 w 1587500"/>
              <a:gd name="connsiteY7" fmla="*/ 850900 h 1162050"/>
              <a:gd name="connsiteX8" fmla="*/ 1358900 w 1587500"/>
              <a:gd name="connsiteY8" fmla="*/ 1162050 h 1162050"/>
              <a:gd name="connsiteX9" fmla="*/ 1016000 w 1587500"/>
              <a:gd name="connsiteY9" fmla="*/ 965200 h 1162050"/>
              <a:gd name="connsiteX10" fmla="*/ 533400 w 1587500"/>
              <a:gd name="connsiteY10" fmla="*/ 927100 h 1162050"/>
              <a:gd name="connsiteX11" fmla="*/ 393700 w 1587500"/>
              <a:gd name="connsiteY11" fmla="*/ 838200 h 1162050"/>
              <a:gd name="connsiteX12" fmla="*/ 412750 w 1587500"/>
              <a:gd name="connsiteY12" fmla="*/ 628650 h 1162050"/>
              <a:gd name="connsiteX13" fmla="*/ 0 w 1587500"/>
              <a:gd name="connsiteY13" fmla="*/ 488950 h 1162050"/>
              <a:gd name="connsiteX14" fmla="*/ 171450 w 1587500"/>
              <a:gd name="connsiteY14" fmla="*/ 82550 h 1162050"/>
              <a:gd name="connsiteX15" fmla="*/ 190500 w 1587500"/>
              <a:gd name="connsiteY15" fmla="*/ 0 h 1162050"/>
              <a:gd name="connsiteX16" fmla="*/ 819150 w 1587500"/>
              <a:gd name="connsiteY16" fmla="*/ 171450 h 1162050"/>
              <a:gd name="connsiteX0" fmla="*/ 819150 w 1587500"/>
              <a:gd name="connsiteY0" fmla="*/ 171450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19150 w 1587500"/>
              <a:gd name="connsiteY15" fmla="*/ 171450 h 1162050"/>
              <a:gd name="connsiteX0" fmla="*/ 819150 w 1587500"/>
              <a:gd name="connsiteY0" fmla="*/ 171450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19150 w 1587500"/>
              <a:gd name="connsiteY15" fmla="*/ 171450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202407 h 1183482"/>
              <a:gd name="connsiteX1" fmla="*/ 793750 w 1587500"/>
              <a:gd name="connsiteY1" fmla="*/ 275432 h 1183482"/>
              <a:gd name="connsiteX2" fmla="*/ 749300 w 1587500"/>
              <a:gd name="connsiteY2" fmla="*/ 669132 h 1183482"/>
              <a:gd name="connsiteX3" fmla="*/ 1022350 w 1587500"/>
              <a:gd name="connsiteY3" fmla="*/ 631032 h 1183482"/>
              <a:gd name="connsiteX4" fmla="*/ 1136650 w 1587500"/>
              <a:gd name="connsiteY4" fmla="*/ 631032 h 1183482"/>
              <a:gd name="connsiteX5" fmla="*/ 1308100 w 1587500"/>
              <a:gd name="connsiteY5" fmla="*/ 713582 h 1183482"/>
              <a:gd name="connsiteX6" fmla="*/ 1587500 w 1587500"/>
              <a:gd name="connsiteY6" fmla="*/ 872332 h 1183482"/>
              <a:gd name="connsiteX7" fmla="*/ 1358900 w 1587500"/>
              <a:gd name="connsiteY7" fmla="*/ 1183482 h 1183482"/>
              <a:gd name="connsiteX8" fmla="*/ 1016000 w 1587500"/>
              <a:gd name="connsiteY8" fmla="*/ 986632 h 1183482"/>
              <a:gd name="connsiteX9" fmla="*/ 533400 w 1587500"/>
              <a:gd name="connsiteY9" fmla="*/ 948532 h 1183482"/>
              <a:gd name="connsiteX10" fmla="*/ 393700 w 1587500"/>
              <a:gd name="connsiteY10" fmla="*/ 859632 h 1183482"/>
              <a:gd name="connsiteX11" fmla="*/ 412750 w 1587500"/>
              <a:gd name="connsiteY11" fmla="*/ 650082 h 1183482"/>
              <a:gd name="connsiteX12" fmla="*/ 0 w 1587500"/>
              <a:gd name="connsiteY12" fmla="*/ 510382 h 1183482"/>
              <a:gd name="connsiteX13" fmla="*/ 171450 w 1587500"/>
              <a:gd name="connsiteY13" fmla="*/ 103982 h 1183482"/>
              <a:gd name="connsiteX14" fmla="*/ 200025 w 1587500"/>
              <a:gd name="connsiteY14" fmla="*/ 0 h 1183482"/>
              <a:gd name="connsiteX15" fmla="*/ 847725 w 1587500"/>
              <a:gd name="connsiteY15" fmla="*/ 202407 h 1183482"/>
              <a:gd name="connsiteX0" fmla="*/ 847725 w 1587500"/>
              <a:gd name="connsiteY0" fmla="*/ 202407 h 1183482"/>
              <a:gd name="connsiteX1" fmla="*/ 793750 w 1587500"/>
              <a:gd name="connsiteY1" fmla="*/ 275432 h 1183482"/>
              <a:gd name="connsiteX2" fmla="*/ 749300 w 1587500"/>
              <a:gd name="connsiteY2" fmla="*/ 669132 h 1183482"/>
              <a:gd name="connsiteX3" fmla="*/ 1022350 w 1587500"/>
              <a:gd name="connsiteY3" fmla="*/ 631032 h 1183482"/>
              <a:gd name="connsiteX4" fmla="*/ 1136650 w 1587500"/>
              <a:gd name="connsiteY4" fmla="*/ 631032 h 1183482"/>
              <a:gd name="connsiteX5" fmla="*/ 1308100 w 1587500"/>
              <a:gd name="connsiteY5" fmla="*/ 713582 h 1183482"/>
              <a:gd name="connsiteX6" fmla="*/ 1587500 w 1587500"/>
              <a:gd name="connsiteY6" fmla="*/ 872332 h 1183482"/>
              <a:gd name="connsiteX7" fmla="*/ 1358900 w 1587500"/>
              <a:gd name="connsiteY7" fmla="*/ 1183482 h 1183482"/>
              <a:gd name="connsiteX8" fmla="*/ 1016000 w 1587500"/>
              <a:gd name="connsiteY8" fmla="*/ 986632 h 1183482"/>
              <a:gd name="connsiteX9" fmla="*/ 533400 w 1587500"/>
              <a:gd name="connsiteY9" fmla="*/ 948532 h 1183482"/>
              <a:gd name="connsiteX10" fmla="*/ 393700 w 1587500"/>
              <a:gd name="connsiteY10" fmla="*/ 859632 h 1183482"/>
              <a:gd name="connsiteX11" fmla="*/ 412750 w 1587500"/>
              <a:gd name="connsiteY11" fmla="*/ 650082 h 1183482"/>
              <a:gd name="connsiteX12" fmla="*/ 0 w 1587500"/>
              <a:gd name="connsiteY12" fmla="*/ 510382 h 1183482"/>
              <a:gd name="connsiteX13" fmla="*/ 200025 w 1587500"/>
              <a:gd name="connsiteY13" fmla="*/ 0 h 1183482"/>
              <a:gd name="connsiteX14" fmla="*/ 847725 w 1587500"/>
              <a:gd name="connsiteY14" fmla="*/ 202407 h 1183482"/>
              <a:gd name="connsiteX0" fmla="*/ 847725 w 1587500"/>
              <a:gd name="connsiteY0" fmla="*/ 192882 h 1173957"/>
              <a:gd name="connsiteX1" fmla="*/ 793750 w 1587500"/>
              <a:gd name="connsiteY1" fmla="*/ 265907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47725 w 1587500"/>
              <a:gd name="connsiteY14" fmla="*/ 192882 h 1173957"/>
              <a:gd name="connsiteX0" fmla="*/ 812006 w 1587500"/>
              <a:gd name="connsiteY0" fmla="*/ 154782 h 1173957"/>
              <a:gd name="connsiteX1" fmla="*/ 793750 w 1587500"/>
              <a:gd name="connsiteY1" fmla="*/ 265907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29506 w 1587500"/>
              <a:gd name="connsiteY4" fmla="*/ 638175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29506 w 1587500"/>
              <a:gd name="connsiteY4" fmla="*/ 638175 h 1173957"/>
              <a:gd name="connsiteX5" fmla="*/ 1374775 w 1587500"/>
              <a:gd name="connsiteY5" fmla="*/ 785019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74775 w 1577975"/>
              <a:gd name="connsiteY5" fmla="*/ 785019 h 1173957"/>
              <a:gd name="connsiteX6" fmla="*/ 1577975 w 1577975"/>
              <a:gd name="connsiteY6" fmla="*/ 886619 h 1173957"/>
              <a:gd name="connsiteX7" fmla="*/ 1358900 w 1577975"/>
              <a:gd name="connsiteY7" fmla="*/ 1173957 h 1173957"/>
              <a:gd name="connsiteX8" fmla="*/ 1016000 w 1577975"/>
              <a:gd name="connsiteY8" fmla="*/ 977107 h 1173957"/>
              <a:gd name="connsiteX9" fmla="*/ 533400 w 1577975"/>
              <a:gd name="connsiteY9" fmla="*/ 939007 h 1173957"/>
              <a:gd name="connsiteX10" fmla="*/ 393700 w 1577975"/>
              <a:gd name="connsiteY10" fmla="*/ 850107 h 1173957"/>
              <a:gd name="connsiteX11" fmla="*/ 412750 w 1577975"/>
              <a:gd name="connsiteY11" fmla="*/ 640557 h 1173957"/>
              <a:gd name="connsiteX12" fmla="*/ 0 w 1577975"/>
              <a:gd name="connsiteY12" fmla="*/ 500857 h 1173957"/>
              <a:gd name="connsiteX13" fmla="*/ 202407 w 1577975"/>
              <a:gd name="connsiteY13" fmla="*/ 0 h 1173957"/>
              <a:gd name="connsiteX14" fmla="*/ 812006 w 1577975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577975 w 1577975"/>
              <a:gd name="connsiteY6" fmla="*/ 886619 h 1173957"/>
              <a:gd name="connsiteX7" fmla="*/ 1358900 w 1577975"/>
              <a:gd name="connsiteY7" fmla="*/ 1173957 h 1173957"/>
              <a:gd name="connsiteX8" fmla="*/ 1016000 w 1577975"/>
              <a:gd name="connsiteY8" fmla="*/ 977107 h 1173957"/>
              <a:gd name="connsiteX9" fmla="*/ 533400 w 1577975"/>
              <a:gd name="connsiteY9" fmla="*/ 939007 h 1173957"/>
              <a:gd name="connsiteX10" fmla="*/ 393700 w 1577975"/>
              <a:gd name="connsiteY10" fmla="*/ 850107 h 1173957"/>
              <a:gd name="connsiteX11" fmla="*/ 412750 w 1577975"/>
              <a:gd name="connsiteY11" fmla="*/ 640557 h 1173957"/>
              <a:gd name="connsiteX12" fmla="*/ 0 w 1577975"/>
              <a:gd name="connsiteY12" fmla="*/ 500857 h 1173957"/>
              <a:gd name="connsiteX13" fmla="*/ 202407 w 1577975"/>
              <a:gd name="connsiteY13" fmla="*/ 0 h 1173957"/>
              <a:gd name="connsiteX14" fmla="*/ 812006 w 1577975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473995 w 1577975"/>
              <a:gd name="connsiteY6" fmla="*/ 823913 h 1173957"/>
              <a:gd name="connsiteX7" fmla="*/ 1577975 w 1577975"/>
              <a:gd name="connsiteY7" fmla="*/ 886619 h 1173957"/>
              <a:gd name="connsiteX8" fmla="*/ 1358900 w 1577975"/>
              <a:gd name="connsiteY8" fmla="*/ 1173957 h 1173957"/>
              <a:gd name="connsiteX9" fmla="*/ 1016000 w 1577975"/>
              <a:gd name="connsiteY9" fmla="*/ 977107 h 1173957"/>
              <a:gd name="connsiteX10" fmla="*/ 533400 w 1577975"/>
              <a:gd name="connsiteY10" fmla="*/ 939007 h 1173957"/>
              <a:gd name="connsiteX11" fmla="*/ 393700 w 1577975"/>
              <a:gd name="connsiteY11" fmla="*/ 850107 h 1173957"/>
              <a:gd name="connsiteX12" fmla="*/ 412750 w 1577975"/>
              <a:gd name="connsiteY12" fmla="*/ 640557 h 1173957"/>
              <a:gd name="connsiteX13" fmla="*/ 0 w 1577975"/>
              <a:gd name="connsiteY13" fmla="*/ 500857 h 1173957"/>
              <a:gd name="connsiteX14" fmla="*/ 202407 w 1577975"/>
              <a:gd name="connsiteY14" fmla="*/ 0 h 1173957"/>
              <a:gd name="connsiteX15" fmla="*/ 812006 w 1577975"/>
              <a:gd name="connsiteY15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393033 w 1577975"/>
              <a:gd name="connsiteY6" fmla="*/ 790575 h 1173957"/>
              <a:gd name="connsiteX7" fmla="*/ 1577975 w 1577975"/>
              <a:gd name="connsiteY7" fmla="*/ 886619 h 1173957"/>
              <a:gd name="connsiteX8" fmla="*/ 1358900 w 1577975"/>
              <a:gd name="connsiteY8" fmla="*/ 1173957 h 1173957"/>
              <a:gd name="connsiteX9" fmla="*/ 1016000 w 1577975"/>
              <a:gd name="connsiteY9" fmla="*/ 977107 h 1173957"/>
              <a:gd name="connsiteX10" fmla="*/ 533400 w 1577975"/>
              <a:gd name="connsiteY10" fmla="*/ 939007 h 1173957"/>
              <a:gd name="connsiteX11" fmla="*/ 393700 w 1577975"/>
              <a:gd name="connsiteY11" fmla="*/ 850107 h 1173957"/>
              <a:gd name="connsiteX12" fmla="*/ 412750 w 1577975"/>
              <a:gd name="connsiteY12" fmla="*/ 640557 h 1173957"/>
              <a:gd name="connsiteX13" fmla="*/ 0 w 1577975"/>
              <a:gd name="connsiteY13" fmla="*/ 500857 h 1173957"/>
              <a:gd name="connsiteX14" fmla="*/ 202407 w 1577975"/>
              <a:gd name="connsiteY14" fmla="*/ 0 h 1173957"/>
              <a:gd name="connsiteX15" fmla="*/ 812006 w 1577975"/>
              <a:gd name="connsiteY15" fmla="*/ 154782 h 1173957"/>
              <a:gd name="connsiteX0" fmla="*/ 792956 w 1558925"/>
              <a:gd name="connsiteY0" fmla="*/ 154782 h 1173957"/>
              <a:gd name="connsiteX1" fmla="*/ 724694 w 1558925"/>
              <a:gd name="connsiteY1" fmla="*/ 261144 h 1173957"/>
              <a:gd name="connsiteX2" fmla="*/ 706437 w 1558925"/>
              <a:gd name="connsiteY2" fmla="*/ 683420 h 1173957"/>
              <a:gd name="connsiteX3" fmla="*/ 993775 w 1558925"/>
              <a:gd name="connsiteY3" fmla="*/ 633413 h 1173957"/>
              <a:gd name="connsiteX4" fmla="*/ 1110456 w 1558925"/>
              <a:gd name="connsiteY4" fmla="*/ 638175 h 1173957"/>
              <a:gd name="connsiteX5" fmla="*/ 1310481 w 1558925"/>
              <a:gd name="connsiteY5" fmla="*/ 737394 h 1173957"/>
              <a:gd name="connsiteX6" fmla="*/ 1373983 w 1558925"/>
              <a:gd name="connsiteY6" fmla="*/ 790575 h 1173957"/>
              <a:gd name="connsiteX7" fmla="*/ 1558925 w 1558925"/>
              <a:gd name="connsiteY7" fmla="*/ 886619 h 1173957"/>
              <a:gd name="connsiteX8" fmla="*/ 1339850 w 1558925"/>
              <a:gd name="connsiteY8" fmla="*/ 1173957 h 1173957"/>
              <a:gd name="connsiteX9" fmla="*/ 996950 w 1558925"/>
              <a:gd name="connsiteY9" fmla="*/ 977107 h 1173957"/>
              <a:gd name="connsiteX10" fmla="*/ 514350 w 1558925"/>
              <a:gd name="connsiteY10" fmla="*/ 939007 h 1173957"/>
              <a:gd name="connsiteX11" fmla="*/ 374650 w 1558925"/>
              <a:gd name="connsiteY11" fmla="*/ 850107 h 1173957"/>
              <a:gd name="connsiteX12" fmla="*/ 393700 w 1558925"/>
              <a:gd name="connsiteY12" fmla="*/ 640557 h 1173957"/>
              <a:gd name="connsiteX13" fmla="*/ 0 w 1558925"/>
              <a:gd name="connsiteY13" fmla="*/ 472282 h 1173957"/>
              <a:gd name="connsiteX14" fmla="*/ 183357 w 1558925"/>
              <a:gd name="connsiteY14" fmla="*/ 0 h 1173957"/>
              <a:gd name="connsiteX15" fmla="*/ 792956 w 1558925"/>
              <a:gd name="connsiteY15" fmla="*/ 154782 h 1173957"/>
              <a:gd name="connsiteX0" fmla="*/ 792956 w 1558925"/>
              <a:gd name="connsiteY0" fmla="*/ 154782 h 1173957"/>
              <a:gd name="connsiteX1" fmla="*/ 724694 w 1558925"/>
              <a:gd name="connsiteY1" fmla="*/ 261144 h 1173957"/>
              <a:gd name="connsiteX2" fmla="*/ 706437 w 1558925"/>
              <a:gd name="connsiteY2" fmla="*/ 683420 h 1173957"/>
              <a:gd name="connsiteX3" fmla="*/ 993775 w 1558925"/>
              <a:gd name="connsiteY3" fmla="*/ 633413 h 1173957"/>
              <a:gd name="connsiteX4" fmla="*/ 1110456 w 1558925"/>
              <a:gd name="connsiteY4" fmla="*/ 638175 h 1173957"/>
              <a:gd name="connsiteX5" fmla="*/ 1310481 w 1558925"/>
              <a:gd name="connsiteY5" fmla="*/ 737394 h 1173957"/>
              <a:gd name="connsiteX6" fmla="*/ 1373983 w 1558925"/>
              <a:gd name="connsiteY6" fmla="*/ 790575 h 1173957"/>
              <a:gd name="connsiteX7" fmla="*/ 1558925 w 1558925"/>
              <a:gd name="connsiteY7" fmla="*/ 886619 h 1173957"/>
              <a:gd name="connsiteX8" fmla="*/ 1339850 w 1558925"/>
              <a:gd name="connsiteY8" fmla="*/ 1173957 h 1173957"/>
              <a:gd name="connsiteX9" fmla="*/ 996950 w 1558925"/>
              <a:gd name="connsiteY9" fmla="*/ 977107 h 1173957"/>
              <a:gd name="connsiteX10" fmla="*/ 514350 w 1558925"/>
              <a:gd name="connsiteY10" fmla="*/ 939007 h 1173957"/>
              <a:gd name="connsiteX11" fmla="*/ 374650 w 1558925"/>
              <a:gd name="connsiteY11" fmla="*/ 850107 h 1173957"/>
              <a:gd name="connsiteX12" fmla="*/ 412750 w 1558925"/>
              <a:gd name="connsiteY12" fmla="*/ 616745 h 1173957"/>
              <a:gd name="connsiteX13" fmla="*/ 0 w 1558925"/>
              <a:gd name="connsiteY13" fmla="*/ 472282 h 1173957"/>
              <a:gd name="connsiteX14" fmla="*/ 183357 w 1558925"/>
              <a:gd name="connsiteY14" fmla="*/ 0 h 1173957"/>
              <a:gd name="connsiteX15" fmla="*/ 792956 w 1558925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39007 h 1173957"/>
              <a:gd name="connsiteX11" fmla="*/ 369887 w 1554162"/>
              <a:gd name="connsiteY11" fmla="*/ 850107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39007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10432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39007 h 1173957"/>
              <a:gd name="connsiteX10" fmla="*/ 509587 w 1554162"/>
              <a:gd name="connsiteY10" fmla="*/ 910432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40620"/>
              <a:gd name="connsiteX1" fmla="*/ 719931 w 1554162"/>
              <a:gd name="connsiteY1" fmla="*/ 261144 h 1140620"/>
              <a:gd name="connsiteX2" fmla="*/ 701674 w 1554162"/>
              <a:gd name="connsiteY2" fmla="*/ 683420 h 1140620"/>
              <a:gd name="connsiteX3" fmla="*/ 989012 w 1554162"/>
              <a:gd name="connsiteY3" fmla="*/ 633413 h 1140620"/>
              <a:gd name="connsiteX4" fmla="*/ 1105693 w 1554162"/>
              <a:gd name="connsiteY4" fmla="*/ 638175 h 1140620"/>
              <a:gd name="connsiteX5" fmla="*/ 1305718 w 1554162"/>
              <a:gd name="connsiteY5" fmla="*/ 737394 h 1140620"/>
              <a:gd name="connsiteX6" fmla="*/ 1369220 w 1554162"/>
              <a:gd name="connsiteY6" fmla="*/ 790575 h 1140620"/>
              <a:gd name="connsiteX7" fmla="*/ 1554162 w 1554162"/>
              <a:gd name="connsiteY7" fmla="*/ 886619 h 1140620"/>
              <a:gd name="connsiteX8" fmla="*/ 1356519 w 1554162"/>
              <a:gd name="connsiteY8" fmla="*/ 1140620 h 1140620"/>
              <a:gd name="connsiteX9" fmla="*/ 992187 w 1554162"/>
              <a:gd name="connsiteY9" fmla="*/ 939007 h 1140620"/>
              <a:gd name="connsiteX10" fmla="*/ 509587 w 1554162"/>
              <a:gd name="connsiteY10" fmla="*/ 910432 h 1140620"/>
              <a:gd name="connsiteX11" fmla="*/ 396080 w 1554162"/>
              <a:gd name="connsiteY11" fmla="*/ 845345 h 1140620"/>
              <a:gd name="connsiteX12" fmla="*/ 407987 w 1554162"/>
              <a:gd name="connsiteY12" fmla="*/ 616745 h 1140620"/>
              <a:gd name="connsiteX13" fmla="*/ 0 w 1554162"/>
              <a:gd name="connsiteY13" fmla="*/ 455613 h 1140620"/>
              <a:gd name="connsiteX14" fmla="*/ 178594 w 1554162"/>
              <a:gd name="connsiteY14" fmla="*/ 0 h 1140620"/>
              <a:gd name="connsiteX15" fmla="*/ 788193 w 1554162"/>
              <a:gd name="connsiteY15" fmla="*/ 154782 h 114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54162" h="1140620">
                <a:moveTo>
                  <a:pt x="788193" y="154782"/>
                </a:moveTo>
                <a:lnTo>
                  <a:pt x="719931" y="261144"/>
                </a:lnTo>
                <a:lnTo>
                  <a:pt x="701674" y="683420"/>
                </a:lnTo>
                <a:lnTo>
                  <a:pt x="989012" y="633413"/>
                </a:lnTo>
                <a:lnTo>
                  <a:pt x="1105693" y="638175"/>
                </a:lnTo>
                <a:lnTo>
                  <a:pt x="1305718" y="737394"/>
                </a:lnTo>
                <a:lnTo>
                  <a:pt x="1369220" y="790575"/>
                </a:lnTo>
                <a:lnTo>
                  <a:pt x="1554162" y="886619"/>
                </a:lnTo>
                <a:lnTo>
                  <a:pt x="1356519" y="1140620"/>
                </a:lnTo>
                <a:lnTo>
                  <a:pt x="992187" y="939007"/>
                </a:lnTo>
                <a:lnTo>
                  <a:pt x="509587" y="910432"/>
                </a:lnTo>
                <a:lnTo>
                  <a:pt x="396080" y="845345"/>
                </a:lnTo>
                <a:lnTo>
                  <a:pt x="407987" y="616745"/>
                </a:lnTo>
                <a:lnTo>
                  <a:pt x="0" y="455613"/>
                </a:lnTo>
                <a:lnTo>
                  <a:pt x="178594" y="0"/>
                </a:lnTo>
                <a:lnTo>
                  <a:pt x="788193" y="154782"/>
                </a:lnTo>
                <a:close/>
              </a:path>
            </a:pathLst>
          </a:custGeom>
          <a:solidFill>
            <a:srgbClr val="F0C012">
              <a:alpha val="18824"/>
            </a:srgbClr>
          </a:solidFill>
          <a:ln w="28575">
            <a:solidFill>
              <a:srgbClr val="F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uolivapaa piirto 13">
            <a:extLst>
              <a:ext uri="{FF2B5EF4-FFF2-40B4-BE49-F238E27FC236}">
                <a16:creationId xmlns:a16="http://schemas.microsoft.com/office/drawing/2014/main" id="{07A5372F-D786-43B2-B134-662EFFE63775}"/>
              </a:ext>
            </a:extLst>
          </p:cNvPr>
          <p:cNvSpPr/>
          <p:nvPr/>
        </p:nvSpPr>
        <p:spPr>
          <a:xfrm>
            <a:off x="4166256" y="4433658"/>
            <a:ext cx="1573001" cy="2298829"/>
          </a:xfrm>
          <a:custGeom>
            <a:avLst/>
            <a:gdLst>
              <a:gd name="connsiteX0" fmla="*/ 990600 w 1181100"/>
              <a:gd name="connsiteY0" fmla="*/ 50800 h 1701800"/>
              <a:gd name="connsiteX1" fmla="*/ 990600 w 1181100"/>
              <a:gd name="connsiteY1" fmla="*/ 50800 h 1701800"/>
              <a:gd name="connsiteX2" fmla="*/ 1181100 w 1181100"/>
              <a:gd name="connsiteY2" fmla="*/ 285750 h 1701800"/>
              <a:gd name="connsiteX3" fmla="*/ 1054100 w 1181100"/>
              <a:gd name="connsiteY3" fmla="*/ 704850 h 1701800"/>
              <a:gd name="connsiteX4" fmla="*/ 755650 w 1181100"/>
              <a:gd name="connsiteY4" fmla="*/ 1022350 h 1701800"/>
              <a:gd name="connsiteX5" fmla="*/ 711200 w 1181100"/>
              <a:gd name="connsiteY5" fmla="*/ 1073150 h 1701800"/>
              <a:gd name="connsiteX6" fmla="*/ 381000 w 1181100"/>
              <a:gd name="connsiteY6" fmla="*/ 1701800 h 1701800"/>
              <a:gd name="connsiteX7" fmla="*/ 95250 w 1181100"/>
              <a:gd name="connsiteY7" fmla="*/ 1555750 h 1701800"/>
              <a:gd name="connsiteX8" fmla="*/ 0 w 1181100"/>
              <a:gd name="connsiteY8" fmla="*/ 1320800 h 1701800"/>
              <a:gd name="connsiteX9" fmla="*/ 38100 w 1181100"/>
              <a:gd name="connsiteY9" fmla="*/ 1047750 h 1701800"/>
              <a:gd name="connsiteX10" fmla="*/ 127000 w 1181100"/>
              <a:gd name="connsiteY10" fmla="*/ 844550 h 1701800"/>
              <a:gd name="connsiteX11" fmla="*/ 749300 w 1181100"/>
              <a:gd name="connsiteY11" fmla="*/ 0 h 1701800"/>
              <a:gd name="connsiteX12" fmla="*/ 990600 w 1181100"/>
              <a:gd name="connsiteY12" fmla="*/ 50800 h 1701800"/>
              <a:gd name="connsiteX0" fmla="*/ 990600 w 1181100"/>
              <a:gd name="connsiteY0" fmla="*/ 82647 h 1733647"/>
              <a:gd name="connsiteX1" fmla="*/ 990600 w 1181100"/>
              <a:gd name="connsiteY1" fmla="*/ 82647 h 1733647"/>
              <a:gd name="connsiteX2" fmla="*/ 1181100 w 1181100"/>
              <a:gd name="connsiteY2" fmla="*/ 317597 h 1733647"/>
              <a:gd name="connsiteX3" fmla="*/ 1054100 w 1181100"/>
              <a:gd name="connsiteY3" fmla="*/ 736697 h 1733647"/>
              <a:gd name="connsiteX4" fmla="*/ 755650 w 1181100"/>
              <a:gd name="connsiteY4" fmla="*/ 1054197 h 1733647"/>
              <a:gd name="connsiteX5" fmla="*/ 711200 w 1181100"/>
              <a:gd name="connsiteY5" fmla="*/ 1104997 h 1733647"/>
              <a:gd name="connsiteX6" fmla="*/ 381000 w 1181100"/>
              <a:gd name="connsiteY6" fmla="*/ 1733647 h 1733647"/>
              <a:gd name="connsiteX7" fmla="*/ 95250 w 1181100"/>
              <a:gd name="connsiteY7" fmla="*/ 1587597 h 1733647"/>
              <a:gd name="connsiteX8" fmla="*/ 0 w 1181100"/>
              <a:gd name="connsiteY8" fmla="*/ 1352647 h 1733647"/>
              <a:gd name="connsiteX9" fmla="*/ 38100 w 1181100"/>
              <a:gd name="connsiteY9" fmla="*/ 1079597 h 1733647"/>
              <a:gd name="connsiteX10" fmla="*/ 127000 w 1181100"/>
              <a:gd name="connsiteY10" fmla="*/ 876397 h 1733647"/>
              <a:gd name="connsiteX11" fmla="*/ 777061 w 1181100"/>
              <a:gd name="connsiteY11" fmla="*/ 0 h 1733647"/>
              <a:gd name="connsiteX12" fmla="*/ 990600 w 1181100"/>
              <a:gd name="connsiteY12" fmla="*/ 82647 h 1733647"/>
              <a:gd name="connsiteX0" fmla="*/ 1046122 w 1181100"/>
              <a:gd name="connsiteY0" fmla="*/ 53249 h 1733647"/>
              <a:gd name="connsiteX1" fmla="*/ 990600 w 1181100"/>
              <a:gd name="connsiteY1" fmla="*/ 82647 h 1733647"/>
              <a:gd name="connsiteX2" fmla="*/ 1181100 w 1181100"/>
              <a:gd name="connsiteY2" fmla="*/ 317597 h 1733647"/>
              <a:gd name="connsiteX3" fmla="*/ 1054100 w 1181100"/>
              <a:gd name="connsiteY3" fmla="*/ 736697 h 1733647"/>
              <a:gd name="connsiteX4" fmla="*/ 755650 w 1181100"/>
              <a:gd name="connsiteY4" fmla="*/ 1054197 h 1733647"/>
              <a:gd name="connsiteX5" fmla="*/ 711200 w 1181100"/>
              <a:gd name="connsiteY5" fmla="*/ 1104997 h 1733647"/>
              <a:gd name="connsiteX6" fmla="*/ 381000 w 1181100"/>
              <a:gd name="connsiteY6" fmla="*/ 1733647 h 1733647"/>
              <a:gd name="connsiteX7" fmla="*/ 95250 w 1181100"/>
              <a:gd name="connsiteY7" fmla="*/ 1587597 h 1733647"/>
              <a:gd name="connsiteX8" fmla="*/ 0 w 1181100"/>
              <a:gd name="connsiteY8" fmla="*/ 1352647 h 1733647"/>
              <a:gd name="connsiteX9" fmla="*/ 38100 w 1181100"/>
              <a:gd name="connsiteY9" fmla="*/ 1079597 h 1733647"/>
              <a:gd name="connsiteX10" fmla="*/ 127000 w 1181100"/>
              <a:gd name="connsiteY10" fmla="*/ 876397 h 1733647"/>
              <a:gd name="connsiteX11" fmla="*/ 777061 w 1181100"/>
              <a:gd name="connsiteY11" fmla="*/ 0 h 1733647"/>
              <a:gd name="connsiteX12" fmla="*/ 1046122 w 1181100"/>
              <a:gd name="connsiteY12" fmla="*/ 53249 h 1733647"/>
              <a:gd name="connsiteX0" fmla="*/ 1046122 w 1181100"/>
              <a:gd name="connsiteY0" fmla="*/ 53249 h 1733647"/>
              <a:gd name="connsiteX1" fmla="*/ 1181100 w 1181100"/>
              <a:gd name="connsiteY1" fmla="*/ 317597 h 1733647"/>
              <a:gd name="connsiteX2" fmla="*/ 1054100 w 1181100"/>
              <a:gd name="connsiteY2" fmla="*/ 736697 h 1733647"/>
              <a:gd name="connsiteX3" fmla="*/ 755650 w 1181100"/>
              <a:gd name="connsiteY3" fmla="*/ 1054197 h 1733647"/>
              <a:gd name="connsiteX4" fmla="*/ 711200 w 1181100"/>
              <a:gd name="connsiteY4" fmla="*/ 1104997 h 1733647"/>
              <a:gd name="connsiteX5" fmla="*/ 381000 w 1181100"/>
              <a:gd name="connsiteY5" fmla="*/ 1733647 h 1733647"/>
              <a:gd name="connsiteX6" fmla="*/ 95250 w 1181100"/>
              <a:gd name="connsiteY6" fmla="*/ 1587597 h 1733647"/>
              <a:gd name="connsiteX7" fmla="*/ 0 w 1181100"/>
              <a:gd name="connsiteY7" fmla="*/ 1352647 h 1733647"/>
              <a:gd name="connsiteX8" fmla="*/ 38100 w 1181100"/>
              <a:gd name="connsiteY8" fmla="*/ 1079597 h 1733647"/>
              <a:gd name="connsiteX9" fmla="*/ 127000 w 1181100"/>
              <a:gd name="connsiteY9" fmla="*/ 876397 h 1733647"/>
              <a:gd name="connsiteX10" fmla="*/ 777061 w 1181100"/>
              <a:gd name="connsiteY10" fmla="*/ 0 h 1733647"/>
              <a:gd name="connsiteX11" fmla="*/ 1046122 w 1181100"/>
              <a:gd name="connsiteY11" fmla="*/ 53249 h 173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100" h="1733647">
                <a:moveTo>
                  <a:pt x="1046122" y="53249"/>
                </a:moveTo>
                <a:lnTo>
                  <a:pt x="1181100" y="317597"/>
                </a:lnTo>
                <a:lnTo>
                  <a:pt x="1054100" y="736697"/>
                </a:lnTo>
                <a:lnTo>
                  <a:pt x="755650" y="1054197"/>
                </a:lnTo>
                <a:lnTo>
                  <a:pt x="711200" y="1104997"/>
                </a:lnTo>
                <a:lnTo>
                  <a:pt x="381000" y="1733647"/>
                </a:lnTo>
                <a:lnTo>
                  <a:pt x="95250" y="1587597"/>
                </a:lnTo>
                <a:lnTo>
                  <a:pt x="0" y="1352647"/>
                </a:lnTo>
                <a:lnTo>
                  <a:pt x="38100" y="1079597"/>
                </a:lnTo>
                <a:lnTo>
                  <a:pt x="127000" y="876397"/>
                </a:lnTo>
                <a:lnTo>
                  <a:pt x="777061" y="0"/>
                </a:lnTo>
                <a:lnTo>
                  <a:pt x="1046122" y="53249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uolivapaa piirto 3">
            <a:extLst>
              <a:ext uri="{FF2B5EF4-FFF2-40B4-BE49-F238E27FC236}">
                <a16:creationId xmlns:a16="http://schemas.microsoft.com/office/drawing/2014/main" id="{5CFA56D0-4CBC-45B2-ADF7-712C14700161}"/>
              </a:ext>
            </a:extLst>
          </p:cNvPr>
          <p:cNvSpPr/>
          <p:nvPr/>
        </p:nvSpPr>
        <p:spPr>
          <a:xfrm>
            <a:off x="3848060" y="1188453"/>
            <a:ext cx="4028853" cy="3287444"/>
          </a:xfrm>
          <a:custGeom>
            <a:avLst/>
            <a:gdLst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1654175 w 2854325"/>
              <a:gd name="connsiteY4" fmla="*/ 482600 h 2409825"/>
              <a:gd name="connsiteX5" fmla="*/ 2019300 w 2854325"/>
              <a:gd name="connsiteY5" fmla="*/ 0 h 2409825"/>
              <a:gd name="connsiteX6" fmla="*/ 2524125 w 2854325"/>
              <a:gd name="connsiteY6" fmla="*/ 374650 h 2409825"/>
              <a:gd name="connsiteX7" fmla="*/ 2784475 w 2854325"/>
              <a:gd name="connsiteY7" fmla="*/ 685800 h 2409825"/>
              <a:gd name="connsiteX8" fmla="*/ 2854325 w 2854325"/>
              <a:gd name="connsiteY8" fmla="*/ 879475 h 2409825"/>
              <a:gd name="connsiteX9" fmla="*/ 2822575 w 2854325"/>
              <a:gd name="connsiteY9" fmla="*/ 901700 h 2409825"/>
              <a:gd name="connsiteX10" fmla="*/ 2422525 w 2854325"/>
              <a:gd name="connsiteY10" fmla="*/ 1266825 h 2409825"/>
              <a:gd name="connsiteX11" fmla="*/ 2387600 w 2854325"/>
              <a:gd name="connsiteY11" fmla="*/ 1343025 h 2409825"/>
              <a:gd name="connsiteX12" fmla="*/ 1920875 w 2854325"/>
              <a:gd name="connsiteY12" fmla="*/ 1689100 h 2409825"/>
              <a:gd name="connsiteX13" fmla="*/ 1822450 w 2854325"/>
              <a:gd name="connsiteY13" fmla="*/ 1854200 h 2409825"/>
              <a:gd name="connsiteX14" fmla="*/ 1768475 w 2854325"/>
              <a:gd name="connsiteY14" fmla="*/ 1835150 h 2409825"/>
              <a:gd name="connsiteX15" fmla="*/ 1435100 w 2854325"/>
              <a:gd name="connsiteY15" fmla="*/ 2298700 h 2409825"/>
              <a:gd name="connsiteX16" fmla="*/ 1270000 w 2854325"/>
              <a:gd name="connsiteY16" fmla="*/ 2346325 h 2409825"/>
              <a:gd name="connsiteX17" fmla="*/ 1206500 w 2854325"/>
              <a:gd name="connsiteY17" fmla="*/ 2409825 h 2409825"/>
              <a:gd name="connsiteX18" fmla="*/ 1044575 w 2854325"/>
              <a:gd name="connsiteY18" fmla="*/ 2381250 h 2409825"/>
              <a:gd name="connsiteX19" fmla="*/ 844550 w 2854325"/>
              <a:gd name="connsiteY19" fmla="*/ 2320925 h 2409825"/>
              <a:gd name="connsiteX20" fmla="*/ 638175 w 2854325"/>
              <a:gd name="connsiteY20" fmla="*/ 2219325 h 2409825"/>
              <a:gd name="connsiteX21" fmla="*/ 558800 w 2854325"/>
              <a:gd name="connsiteY21" fmla="*/ 2159000 h 2409825"/>
              <a:gd name="connsiteX22" fmla="*/ 368300 w 2854325"/>
              <a:gd name="connsiteY22" fmla="*/ 2066925 h 2409825"/>
              <a:gd name="connsiteX23" fmla="*/ 241300 w 2854325"/>
              <a:gd name="connsiteY23" fmla="*/ 2060575 h 2409825"/>
              <a:gd name="connsiteX24" fmla="*/ 0 w 2854325"/>
              <a:gd name="connsiteY24" fmla="*/ 2098675 h 2409825"/>
              <a:gd name="connsiteX25" fmla="*/ 22225 w 2854325"/>
              <a:gd name="connsiteY25" fmla="*/ 2066925 h 2409825"/>
              <a:gd name="connsiteX26" fmla="*/ 25400 w 2854325"/>
              <a:gd name="connsiteY26" fmla="*/ 1717675 h 2409825"/>
              <a:gd name="connsiteX27" fmla="*/ 200025 w 2854325"/>
              <a:gd name="connsiteY27" fmla="*/ 1520825 h 2409825"/>
              <a:gd name="connsiteX28" fmla="*/ 431800 w 2854325"/>
              <a:gd name="connsiteY28" fmla="*/ 1016000 h 2409825"/>
              <a:gd name="connsiteX29" fmla="*/ 450850 w 2854325"/>
              <a:gd name="connsiteY29" fmla="*/ 1044575 h 2409825"/>
              <a:gd name="connsiteX30" fmla="*/ 511175 w 2854325"/>
              <a:gd name="connsiteY30" fmla="*/ 914400 h 2409825"/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1654175 w 2854325"/>
              <a:gd name="connsiteY4" fmla="*/ 482600 h 2409825"/>
              <a:gd name="connsiteX5" fmla="*/ 2019300 w 2854325"/>
              <a:gd name="connsiteY5" fmla="*/ 0 h 2409825"/>
              <a:gd name="connsiteX6" fmla="*/ 2524125 w 2854325"/>
              <a:gd name="connsiteY6" fmla="*/ 374650 h 2409825"/>
              <a:gd name="connsiteX7" fmla="*/ 2784475 w 2854325"/>
              <a:gd name="connsiteY7" fmla="*/ 685800 h 2409825"/>
              <a:gd name="connsiteX8" fmla="*/ 2854325 w 2854325"/>
              <a:gd name="connsiteY8" fmla="*/ 879475 h 2409825"/>
              <a:gd name="connsiteX9" fmla="*/ 2822575 w 2854325"/>
              <a:gd name="connsiteY9" fmla="*/ 901700 h 2409825"/>
              <a:gd name="connsiteX10" fmla="*/ 2422525 w 2854325"/>
              <a:gd name="connsiteY10" fmla="*/ 1266825 h 2409825"/>
              <a:gd name="connsiteX11" fmla="*/ 2387600 w 2854325"/>
              <a:gd name="connsiteY11" fmla="*/ 1343025 h 2409825"/>
              <a:gd name="connsiteX12" fmla="*/ 1920875 w 2854325"/>
              <a:gd name="connsiteY12" fmla="*/ 1689100 h 2409825"/>
              <a:gd name="connsiteX13" fmla="*/ 1822450 w 2854325"/>
              <a:gd name="connsiteY13" fmla="*/ 1854200 h 2409825"/>
              <a:gd name="connsiteX14" fmla="*/ 1768475 w 2854325"/>
              <a:gd name="connsiteY14" fmla="*/ 1835150 h 2409825"/>
              <a:gd name="connsiteX15" fmla="*/ 1435100 w 2854325"/>
              <a:gd name="connsiteY15" fmla="*/ 2298700 h 2409825"/>
              <a:gd name="connsiteX16" fmla="*/ 1270000 w 2854325"/>
              <a:gd name="connsiteY16" fmla="*/ 2346325 h 2409825"/>
              <a:gd name="connsiteX17" fmla="*/ 1206500 w 2854325"/>
              <a:gd name="connsiteY17" fmla="*/ 2409825 h 2409825"/>
              <a:gd name="connsiteX18" fmla="*/ 1044575 w 2854325"/>
              <a:gd name="connsiteY18" fmla="*/ 2381250 h 2409825"/>
              <a:gd name="connsiteX19" fmla="*/ 844550 w 2854325"/>
              <a:gd name="connsiteY19" fmla="*/ 2320925 h 2409825"/>
              <a:gd name="connsiteX20" fmla="*/ 638175 w 2854325"/>
              <a:gd name="connsiteY20" fmla="*/ 2219325 h 2409825"/>
              <a:gd name="connsiteX21" fmla="*/ 558800 w 2854325"/>
              <a:gd name="connsiteY21" fmla="*/ 2159000 h 2409825"/>
              <a:gd name="connsiteX22" fmla="*/ 368300 w 2854325"/>
              <a:gd name="connsiteY22" fmla="*/ 2066925 h 2409825"/>
              <a:gd name="connsiteX23" fmla="*/ 241300 w 2854325"/>
              <a:gd name="connsiteY23" fmla="*/ 2060575 h 2409825"/>
              <a:gd name="connsiteX24" fmla="*/ 0 w 2854325"/>
              <a:gd name="connsiteY24" fmla="*/ 2098675 h 2409825"/>
              <a:gd name="connsiteX25" fmla="*/ 25400 w 2854325"/>
              <a:gd name="connsiteY25" fmla="*/ 1717675 h 2409825"/>
              <a:gd name="connsiteX26" fmla="*/ 200025 w 2854325"/>
              <a:gd name="connsiteY26" fmla="*/ 1520825 h 2409825"/>
              <a:gd name="connsiteX27" fmla="*/ 431800 w 2854325"/>
              <a:gd name="connsiteY27" fmla="*/ 1016000 h 2409825"/>
              <a:gd name="connsiteX28" fmla="*/ 450850 w 2854325"/>
              <a:gd name="connsiteY28" fmla="*/ 1044575 h 2409825"/>
              <a:gd name="connsiteX29" fmla="*/ 511175 w 2854325"/>
              <a:gd name="connsiteY29" fmla="*/ 914400 h 2409825"/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2019300 w 2854325"/>
              <a:gd name="connsiteY4" fmla="*/ 0 h 2409825"/>
              <a:gd name="connsiteX5" fmla="*/ 2524125 w 2854325"/>
              <a:gd name="connsiteY5" fmla="*/ 374650 h 2409825"/>
              <a:gd name="connsiteX6" fmla="*/ 2784475 w 2854325"/>
              <a:gd name="connsiteY6" fmla="*/ 685800 h 2409825"/>
              <a:gd name="connsiteX7" fmla="*/ 2854325 w 2854325"/>
              <a:gd name="connsiteY7" fmla="*/ 879475 h 2409825"/>
              <a:gd name="connsiteX8" fmla="*/ 2822575 w 2854325"/>
              <a:gd name="connsiteY8" fmla="*/ 901700 h 2409825"/>
              <a:gd name="connsiteX9" fmla="*/ 2422525 w 2854325"/>
              <a:gd name="connsiteY9" fmla="*/ 1266825 h 2409825"/>
              <a:gd name="connsiteX10" fmla="*/ 2387600 w 2854325"/>
              <a:gd name="connsiteY10" fmla="*/ 1343025 h 2409825"/>
              <a:gd name="connsiteX11" fmla="*/ 1920875 w 2854325"/>
              <a:gd name="connsiteY11" fmla="*/ 1689100 h 2409825"/>
              <a:gd name="connsiteX12" fmla="*/ 1822450 w 2854325"/>
              <a:gd name="connsiteY12" fmla="*/ 1854200 h 2409825"/>
              <a:gd name="connsiteX13" fmla="*/ 1768475 w 2854325"/>
              <a:gd name="connsiteY13" fmla="*/ 1835150 h 2409825"/>
              <a:gd name="connsiteX14" fmla="*/ 1435100 w 2854325"/>
              <a:gd name="connsiteY14" fmla="*/ 2298700 h 2409825"/>
              <a:gd name="connsiteX15" fmla="*/ 1270000 w 2854325"/>
              <a:gd name="connsiteY15" fmla="*/ 2346325 h 2409825"/>
              <a:gd name="connsiteX16" fmla="*/ 1206500 w 2854325"/>
              <a:gd name="connsiteY16" fmla="*/ 2409825 h 2409825"/>
              <a:gd name="connsiteX17" fmla="*/ 1044575 w 2854325"/>
              <a:gd name="connsiteY17" fmla="*/ 2381250 h 2409825"/>
              <a:gd name="connsiteX18" fmla="*/ 844550 w 2854325"/>
              <a:gd name="connsiteY18" fmla="*/ 2320925 h 2409825"/>
              <a:gd name="connsiteX19" fmla="*/ 638175 w 2854325"/>
              <a:gd name="connsiteY19" fmla="*/ 2219325 h 2409825"/>
              <a:gd name="connsiteX20" fmla="*/ 558800 w 2854325"/>
              <a:gd name="connsiteY20" fmla="*/ 2159000 h 2409825"/>
              <a:gd name="connsiteX21" fmla="*/ 368300 w 2854325"/>
              <a:gd name="connsiteY21" fmla="*/ 2066925 h 2409825"/>
              <a:gd name="connsiteX22" fmla="*/ 241300 w 2854325"/>
              <a:gd name="connsiteY22" fmla="*/ 2060575 h 2409825"/>
              <a:gd name="connsiteX23" fmla="*/ 0 w 2854325"/>
              <a:gd name="connsiteY23" fmla="*/ 2098675 h 2409825"/>
              <a:gd name="connsiteX24" fmla="*/ 25400 w 2854325"/>
              <a:gd name="connsiteY24" fmla="*/ 1717675 h 2409825"/>
              <a:gd name="connsiteX25" fmla="*/ 200025 w 2854325"/>
              <a:gd name="connsiteY25" fmla="*/ 1520825 h 2409825"/>
              <a:gd name="connsiteX26" fmla="*/ 431800 w 2854325"/>
              <a:gd name="connsiteY26" fmla="*/ 1016000 h 2409825"/>
              <a:gd name="connsiteX27" fmla="*/ 450850 w 2854325"/>
              <a:gd name="connsiteY27" fmla="*/ 1044575 h 2409825"/>
              <a:gd name="connsiteX28" fmla="*/ 511175 w 2854325"/>
              <a:gd name="connsiteY28" fmla="*/ 914400 h 240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854325" h="2409825">
                <a:moveTo>
                  <a:pt x="511175" y="914400"/>
                </a:moveTo>
                <a:lnTo>
                  <a:pt x="1079500" y="1301750"/>
                </a:lnTo>
                <a:lnTo>
                  <a:pt x="1666875" y="546100"/>
                </a:lnTo>
                <a:lnTo>
                  <a:pt x="1619250" y="508000"/>
                </a:lnTo>
                <a:lnTo>
                  <a:pt x="2019300" y="0"/>
                </a:lnTo>
                <a:lnTo>
                  <a:pt x="2524125" y="374650"/>
                </a:lnTo>
                <a:lnTo>
                  <a:pt x="2784475" y="685800"/>
                </a:lnTo>
                <a:lnTo>
                  <a:pt x="2854325" y="879475"/>
                </a:lnTo>
                <a:lnTo>
                  <a:pt x="2822575" y="901700"/>
                </a:lnTo>
                <a:lnTo>
                  <a:pt x="2422525" y="1266825"/>
                </a:lnTo>
                <a:lnTo>
                  <a:pt x="2387600" y="1343025"/>
                </a:lnTo>
                <a:lnTo>
                  <a:pt x="1920875" y="1689100"/>
                </a:lnTo>
                <a:lnTo>
                  <a:pt x="1822450" y="1854200"/>
                </a:lnTo>
                <a:lnTo>
                  <a:pt x="1768475" y="1835150"/>
                </a:lnTo>
                <a:lnTo>
                  <a:pt x="1435100" y="2298700"/>
                </a:lnTo>
                <a:lnTo>
                  <a:pt x="1270000" y="2346325"/>
                </a:lnTo>
                <a:lnTo>
                  <a:pt x="1206500" y="2409825"/>
                </a:lnTo>
                <a:lnTo>
                  <a:pt x="1044575" y="2381250"/>
                </a:lnTo>
                <a:lnTo>
                  <a:pt x="844550" y="2320925"/>
                </a:lnTo>
                <a:lnTo>
                  <a:pt x="638175" y="2219325"/>
                </a:lnTo>
                <a:lnTo>
                  <a:pt x="558800" y="2159000"/>
                </a:lnTo>
                <a:lnTo>
                  <a:pt x="368300" y="2066925"/>
                </a:lnTo>
                <a:lnTo>
                  <a:pt x="241300" y="2060575"/>
                </a:lnTo>
                <a:lnTo>
                  <a:pt x="0" y="2098675"/>
                </a:lnTo>
                <a:lnTo>
                  <a:pt x="25400" y="1717675"/>
                </a:lnTo>
                <a:lnTo>
                  <a:pt x="200025" y="1520825"/>
                </a:lnTo>
                <a:lnTo>
                  <a:pt x="431800" y="1016000"/>
                </a:lnTo>
                <a:lnTo>
                  <a:pt x="450850" y="1044575"/>
                </a:lnTo>
                <a:lnTo>
                  <a:pt x="511175" y="914400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yöristetty suorakulmio 57">
            <a:extLst>
              <a:ext uri="{FF2B5EF4-FFF2-40B4-BE49-F238E27FC236}">
                <a16:creationId xmlns:a16="http://schemas.microsoft.com/office/drawing/2014/main" id="{760A7EF6-5CC0-4D32-87ED-C576B5FD026F}"/>
              </a:ext>
            </a:extLst>
          </p:cNvPr>
          <p:cNvSpPr/>
          <p:nvPr/>
        </p:nvSpPr>
        <p:spPr>
          <a:xfrm>
            <a:off x="4166256" y="1672277"/>
            <a:ext cx="2302912" cy="67404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Pyöristetty suorakulmio 61">
            <a:extLst>
              <a:ext uri="{FF2B5EF4-FFF2-40B4-BE49-F238E27FC236}">
                <a16:creationId xmlns:a16="http://schemas.microsoft.com/office/drawing/2014/main" id="{23D7DCC0-80B1-46BA-95B0-813F256BBEF8}"/>
              </a:ext>
            </a:extLst>
          </p:cNvPr>
          <p:cNvSpPr/>
          <p:nvPr/>
        </p:nvSpPr>
        <p:spPr>
          <a:xfrm>
            <a:off x="250256" y="2417925"/>
            <a:ext cx="2061772" cy="89840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yöristetty suorakulmio 65">
            <a:extLst>
              <a:ext uri="{FF2B5EF4-FFF2-40B4-BE49-F238E27FC236}">
                <a16:creationId xmlns:a16="http://schemas.microsoft.com/office/drawing/2014/main" id="{D8F6E346-143C-46A3-9C56-4247B3B74EBD}"/>
              </a:ext>
            </a:extLst>
          </p:cNvPr>
          <p:cNvSpPr/>
          <p:nvPr/>
        </p:nvSpPr>
        <p:spPr>
          <a:xfrm>
            <a:off x="5002172" y="4805299"/>
            <a:ext cx="1503402" cy="87033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140D6AD-8C1E-4A5C-909C-DCC419BAEF9D}"/>
              </a:ext>
            </a:extLst>
          </p:cNvPr>
          <p:cNvSpPr txBox="1"/>
          <p:nvPr/>
        </p:nvSpPr>
        <p:spPr>
          <a:xfrm>
            <a:off x="4166256" y="1695868"/>
            <a:ext cx="2302912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YLIOPISTONRANTA </a:t>
            </a:r>
            <a:b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2016–2020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118C42F-8FF2-414C-AA95-E839B05341D3}"/>
              </a:ext>
            </a:extLst>
          </p:cNvPr>
          <p:cNvSpPr txBox="1"/>
          <p:nvPr/>
        </p:nvSpPr>
        <p:spPr>
          <a:xfrm>
            <a:off x="4729382" y="4817061"/>
            <a:ext cx="2230644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2019–2020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4F39E320-8AB9-486F-A763-1D8AD208EAAD}"/>
              </a:ext>
            </a:extLst>
          </p:cNvPr>
          <p:cNvSpPr txBox="1"/>
          <p:nvPr/>
        </p:nvSpPr>
        <p:spPr>
          <a:xfrm>
            <a:off x="250256" y="2458380"/>
            <a:ext cx="2061772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VANHAN VARIKON 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POHJOISOSA 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2020–2022</a:t>
            </a:r>
          </a:p>
        </p:txBody>
      </p:sp>
      <p:sp>
        <p:nvSpPr>
          <p:cNvPr id="15" name="Pyöristetty suorakulmio 60">
            <a:extLst>
              <a:ext uri="{FF2B5EF4-FFF2-40B4-BE49-F238E27FC236}">
                <a16:creationId xmlns:a16="http://schemas.microsoft.com/office/drawing/2014/main" id="{8FA3BEB0-FDF3-4ACB-BF62-A28D1802383F}"/>
              </a:ext>
            </a:extLst>
          </p:cNvPr>
          <p:cNvSpPr/>
          <p:nvPr/>
        </p:nvSpPr>
        <p:spPr>
          <a:xfrm>
            <a:off x="6288356" y="3769757"/>
            <a:ext cx="1919480" cy="10272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8917223-B585-4BF6-834B-1AC11C84B3F3}"/>
              </a:ext>
            </a:extLst>
          </p:cNvPr>
          <p:cNvSpPr txBox="1"/>
          <p:nvPr/>
        </p:nvSpPr>
        <p:spPr>
          <a:xfrm>
            <a:off x="6289881" y="3791922"/>
            <a:ext cx="1935812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NEULANIEMENTIE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MICROKATU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>
                <a:solidFill>
                  <a:srgbClr val="F0C012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2023–2024</a:t>
            </a:r>
          </a:p>
        </p:txBody>
      </p:sp>
      <p:sp>
        <p:nvSpPr>
          <p:cNvPr id="17" name="Pyöristetty suorakulmio 63">
            <a:extLst>
              <a:ext uri="{FF2B5EF4-FFF2-40B4-BE49-F238E27FC236}">
                <a16:creationId xmlns:a16="http://schemas.microsoft.com/office/drawing/2014/main" id="{22E8FCC1-AD14-4EAE-90D1-53465B6E516A}"/>
              </a:ext>
            </a:extLst>
          </p:cNvPr>
          <p:cNvSpPr/>
          <p:nvPr/>
        </p:nvSpPr>
        <p:spPr>
          <a:xfrm>
            <a:off x="328206" y="5417149"/>
            <a:ext cx="2770515" cy="70642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93562933-D9A0-4AE5-AA45-0F1EEB5A19D6}"/>
              </a:ext>
            </a:extLst>
          </p:cNvPr>
          <p:cNvSpPr txBox="1"/>
          <p:nvPr/>
        </p:nvSpPr>
        <p:spPr>
          <a:xfrm>
            <a:off x="27724" y="5443839"/>
            <a:ext cx="3306153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VANHAN VARIKON ITÄOSA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2017–2019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04E8737-787A-42C3-845F-9A55BADE70AE}"/>
              </a:ext>
            </a:extLst>
          </p:cNvPr>
          <p:cNvSpPr txBox="1"/>
          <p:nvPr/>
        </p:nvSpPr>
        <p:spPr>
          <a:xfrm>
            <a:off x="4802236" y="5194609"/>
            <a:ext cx="191531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Lainvoimainen</a:t>
            </a:r>
          </a:p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17.11.2020 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A5B00087-0C7A-4805-8230-7637ABF52898}"/>
              </a:ext>
            </a:extLst>
          </p:cNvPr>
          <p:cNvSpPr txBox="1"/>
          <p:nvPr/>
        </p:nvSpPr>
        <p:spPr>
          <a:xfrm>
            <a:off x="4166257" y="2061124"/>
            <a:ext cx="2302912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Lainvoimainen 25.3.2020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59A6C782-5550-4B96-B7AA-BA8C7D2A4A2B}"/>
              </a:ext>
            </a:extLst>
          </p:cNvPr>
          <p:cNvSpPr txBox="1"/>
          <p:nvPr/>
        </p:nvSpPr>
        <p:spPr>
          <a:xfrm>
            <a:off x="-131193" y="5832203"/>
            <a:ext cx="2970380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307" lvl="1" algn="ctr" defTabSz="609307" fontAlgn="base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Lainvoimainen 26.7.2019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0AB9B31-2DD7-4399-8041-9FF1397EA140}"/>
              </a:ext>
            </a:extLst>
          </p:cNvPr>
          <p:cNvSpPr txBox="1"/>
          <p:nvPr/>
        </p:nvSpPr>
        <p:spPr>
          <a:xfrm>
            <a:off x="6278043" y="4351474"/>
            <a:ext cx="190543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Tavoite: vireille syksyllä 2023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79BB9C6F-A339-41EA-91A8-9637F5184F5B}"/>
              </a:ext>
            </a:extLst>
          </p:cNvPr>
          <p:cNvCxnSpPr>
            <a:cxnSpLocks/>
          </p:cNvCxnSpPr>
          <p:nvPr/>
        </p:nvCxnSpPr>
        <p:spPr>
          <a:xfrm flipH="1">
            <a:off x="4563730" y="4334271"/>
            <a:ext cx="1905438" cy="141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8" name="Kuva 37">
            <a:extLst>
              <a:ext uri="{FF2B5EF4-FFF2-40B4-BE49-F238E27FC236}">
                <a16:creationId xmlns:a16="http://schemas.microsoft.com/office/drawing/2014/main" id="{9E1267B7-84D7-461E-A5AB-6A7704DAE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93" y="2482992"/>
            <a:ext cx="2179938" cy="1452880"/>
          </a:xfrm>
          <a:prstGeom prst="rect">
            <a:avLst/>
          </a:prstGeom>
        </p:spPr>
      </p:pic>
      <p:sp>
        <p:nvSpPr>
          <p:cNvPr id="37" name="Pyöristetty suorakulmio 65">
            <a:extLst>
              <a:ext uri="{FF2B5EF4-FFF2-40B4-BE49-F238E27FC236}">
                <a16:creationId xmlns:a16="http://schemas.microsoft.com/office/drawing/2014/main" id="{D9A280E5-E0C4-4E80-B841-F1D664283B36}"/>
              </a:ext>
            </a:extLst>
          </p:cNvPr>
          <p:cNvSpPr/>
          <p:nvPr/>
        </p:nvSpPr>
        <p:spPr>
          <a:xfrm>
            <a:off x="5978945" y="319169"/>
            <a:ext cx="2406660" cy="67810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C5F0738C-C47B-4509-9C3C-EC724235DFF6}"/>
              </a:ext>
            </a:extLst>
          </p:cNvPr>
          <p:cNvSpPr txBox="1"/>
          <p:nvPr/>
        </p:nvSpPr>
        <p:spPr>
          <a:xfrm>
            <a:off x="5907909" y="316599"/>
            <a:ext cx="2477696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2021–2022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2279B136-5968-4E85-8669-45B9B4D8D2D9}"/>
              </a:ext>
            </a:extLst>
          </p:cNvPr>
          <p:cNvSpPr txBox="1"/>
          <p:nvPr/>
        </p:nvSpPr>
        <p:spPr>
          <a:xfrm>
            <a:off x="5907908" y="708025"/>
            <a:ext cx="2569345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Lainvoimainen 14.11.2022</a:t>
            </a:r>
          </a:p>
        </p:txBody>
      </p:sp>
      <p:sp>
        <p:nvSpPr>
          <p:cNvPr id="42" name="Pyöristetty suorakulmio 60">
            <a:extLst>
              <a:ext uri="{FF2B5EF4-FFF2-40B4-BE49-F238E27FC236}">
                <a16:creationId xmlns:a16="http://schemas.microsoft.com/office/drawing/2014/main" id="{06087857-D377-451D-8385-DFF4C86AE6B9}"/>
              </a:ext>
            </a:extLst>
          </p:cNvPr>
          <p:cNvSpPr/>
          <p:nvPr/>
        </p:nvSpPr>
        <p:spPr>
          <a:xfrm>
            <a:off x="3779464" y="6078173"/>
            <a:ext cx="3180561" cy="779828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90E0543B-A718-4D01-9364-1FDF8FEC6404}"/>
              </a:ext>
            </a:extLst>
          </p:cNvPr>
          <p:cNvSpPr txBox="1"/>
          <p:nvPr/>
        </p:nvSpPr>
        <p:spPr>
          <a:xfrm>
            <a:off x="3802795" y="6116420"/>
            <a:ext cx="3126881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61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PELASTUSASEMAN YMPÄRISTÖ</a:t>
            </a:r>
          </a:p>
          <a:p>
            <a:pPr algn="ctr" defTabSz="914361">
              <a:lnSpc>
                <a:spcPts val="1400"/>
              </a:lnSpc>
              <a:defRPr/>
            </a:pPr>
            <a:r>
              <a:rPr lang="fi-FI">
                <a:solidFill>
                  <a:srgbClr val="8AB742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2022–2023</a:t>
            </a: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10B24509-19D2-4CDA-885D-3EFD89125788}"/>
              </a:ext>
            </a:extLst>
          </p:cNvPr>
          <p:cNvSpPr txBox="1"/>
          <p:nvPr/>
        </p:nvSpPr>
        <p:spPr>
          <a:xfrm>
            <a:off x="204540" y="3039537"/>
            <a:ext cx="2180653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Lainvoimainen 3.8.2022</a:t>
            </a:r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388AE9D8-587D-48FB-9A0E-B9B4CFA51645}"/>
              </a:ext>
            </a:extLst>
          </p:cNvPr>
          <p:cNvSpPr txBox="1"/>
          <p:nvPr/>
        </p:nvSpPr>
        <p:spPr>
          <a:xfrm>
            <a:off x="3730201" y="6489612"/>
            <a:ext cx="3267251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07">
              <a:lnSpc>
                <a:spcPts val="1400"/>
              </a:lnSpc>
              <a:defRPr/>
            </a:pPr>
            <a:r>
              <a:rPr lang="fi-FI" sz="1400" b="1" i="1">
                <a:latin typeface="Corbel" panose="020B0503020204020204" pitchFamily="34" charset="0"/>
                <a:ea typeface="Verdana" panose="020B0604030504040204" pitchFamily="34" charset="0"/>
              </a:rPr>
              <a:t>Tavoite: lainvoimainen syksyllä 2023</a:t>
            </a:r>
          </a:p>
        </p:txBody>
      </p:sp>
    </p:spTree>
    <p:extLst>
      <p:ext uri="{BB962C8B-B14F-4D97-AF65-F5344CB8AC3E}">
        <p14:creationId xmlns:p14="http://schemas.microsoft.com/office/powerpoint/2010/main" val="2651874644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0F3B3ED-A703-4FA9-B034-EC9C06323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42"/>
          </a:xfrm>
          <a:prstGeom prst="rect">
            <a:avLst/>
          </a:prstGeom>
        </p:spPr>
      </p:pic>
      <p:sp>
        <p:nvSpPr>
          <p:cNvPr id="22" name="Pyöristetty suorakulmio 36">
            <a:extLst>
              <a:ext uri="{FF2B5EF4-FFF2-40B4-BE49-F238E27FC236}">
                <a16:creationId xmlns:a16="http://schemas.microsoft.com/office/drawing/2014/main" id="{A3523E33-8CD0-F35D-847B-1B79E6EFC6AC}"/>
              </a:ext>
            </a:extLst>
          </p:cNvPr>
          <p:cNvSpPr/>
          <p:nvPr/>
        </p:nvSpPr>
        <p:spPr>
          <a:xfrm rot="3953081">
            <a:off x="1676667" y="4518393"/>
            <a:ext cx="1179146" cy="24594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yöristetty suorakulmio 36">
            <a:extLst>
              <a:ext uri="{FF2B5EF4-FFF2-40B4-BE49-F238E27FC236}">
                <a16:creationId xmlns:a16="http://schemas.microsoft.com/office/drawing/2014/main" id="{A744DCA0-13A0-408E-95C3-0090E48C44F3}"/>
              </a:ext>
            </a:extLst>
          </p:cNvPr>
          <p:cNvSpPr/>
          <p:nvPr/>
        </p:nvSpPr>
        <p:spPr>
          <a:xfrm>
            <a:off x="6886868" y="2960683"/>
            <a:ext cx="775288" cy="2371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141498C0-C1EB-4AE1-B985-C9A8C9618AE3}"/>
              </a:ext>
            </a:extLst>
          </p:cNvPr>
          <p:cNvSpPr/>
          <p:nvPr/>
        </p:nvSpPr>
        <p:spPr>
          <a:xfrm>
            <a:off x="8773317" y="0"/>
            <a:ext cx="3415989" cy="6858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yöristetty suorakulmio 37">
            <a:extLst>
              <a:ext uri="{FF2B5EF4-FFF2-40B4-BE49-F238E27FC236}">
                <a16:creationId xmlns:a16="http://schemas.microsoft.com/office/drawing/2014/main" id="{6E8C3820-9CF2-45C0-834E-4570B9758F4C}"/>
              </a:ext>
            </a:extLst>
          </p:cNvPr>
          <p:cNvSpPr/>
          <p:nvPr/>
        </p:nvSpPr>
        <p:spPr>
          <a:xfrm>
            <a:off x="2779192" y="3510117"/>
            <a:ext cx="1497904" cy="20066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uolivapaa piirto 9">
            <a:extLst>
              <a:ext uri="{FF2B5EF4-FFF2-40B4-BE49-F238E27FC236}">
                <a16:creationId xmlns:a16="http://schemas.microsoft.com/office/drawing/2014/main" id="{761893A1-547B-40BA-A10D-5826A53B58E7}"/>
              </a:ext>
            </a:extLst>
          </p:cNvPr>
          <p:cNvSpPr/>
          <p:nvPr/>
        </p:nvSpPr>
        <p:spPr>
          <a:xfrm>
            <a:off x="2806035" y="5364369"/>
            <a:ext cx="1328643" cy="346158"/>
          </a:xfrm>
          <a:custGeom>
            <a:avLst/>
            <a:gdLst>
              <a:gd name="connsiteX0" fmla="*/ 115194 w 1339156"/>
              <a:gd name="connsiteY0" fmla="*/ 8322 h 1543071"/>
              <a:gd name="connsiteX1" fmla="*/ 24706 w 1339156"/>
              <a:gd name="connsiteY1" fmla="*/ 208347 h 1543071"/>
              <a:gd name="connsiteX2" fmla="*/ 510481 w 1339156"/>
              <a:gd name="connsiteY2" fmla="*/ 1403735 h 1543071"/>
              <a:gd name="connsiteX3" fmla="*/ 1043881 w 1339156"/>
              <a:gd name="connsiteY3" fmla="*/ 1527560 h 1543071"/>
              <a:gd name="connsiteX4" fmla="*/ 1339156 w 1339156"/>
              <a:gd name="connsiteY4" fmla="*/ 1537085 h 1543071"/>
              <a:gd name="connsiteX0" fmla="*/ 133855 w 1334004"/>
              <a:gd name="connsiteY0" fmla="*/ 13407 h 1519581"/>
              <a:gd name="connsiteX1" fmla="*/ 19554 w 1334004"/>
              <a:gd name="connsiteY1" fmla="*/ 184857 h 1519581"/>
              <a:gd name="connsiteX2" fmla="*/ 505329 w 1334004"/>
              <a:gd name="connsiteY2" fmla="*/ 1380245 h 1519581"/>
              <a:gd name="connsiteX3" fmla="*/ 1038729 w 1334004"/>
              <a:gd name="connsiteY3" fmla="*/ 1504070 h 1519581"/>
              <a:gd name="connsiteX4" fmla="*/ 1334004 w 1334004"/>
              <a:gd name="connsiteY4" fmla="*/ 1513595 h 1519581"/>
              <a:gd name="connsiteX0" fmla="*/ 0 w 1200149"/>
              <a:gd name="connsiteY0" fmla="*/ 0 h 1506174"/>
              <a:gd name="connsiteX1" fmla="*/ 371474 w 1200149"/>
              <a:gd name="connsiteY1" fmla="*/ 1366838 h 1506174"/>
              <a:gd name="connsiteX2" fmla="*/ 904874 w 1200149"/>
              <a:gd name="connsiteY2" fmla="*/ 1490663 h 1506174"/>
              <a:gd name="connsiteX3" fmla="*/ 1200149 w 1200149"/>
              <a:gd name="connsiteY3" fmla="*/ 1500188 h 1506174"/>
              <a:gd name="connsiteX0" fmla="*/ 0 w 1219199"/>
              <a:gd name="connsiteY0" fmla="*/ 0 h 1574704"/>
              <a:gd name="connsiteX1" fmla="*/ 390524 w 1219199"/>
              <a:gd name="connsiteY1" fmla="*/ 1423988 h 1574704"/>
              <a:gd name="connsiteX2" fmla="*/ 923924 w 1219199"/>
              <a:gd name="connsiteY2" fmla="*/ 1547813 h 1574704"/>
              <a:gd name="connsiteX3" fmla="*/ 1219199 w 1219199"/>
              <a:gd name="connsiteY3" fmla="*/ 1557338 h 1574704"/>
              <a:gd name="connsiteX0" fmla="*/ 102439 w 1321638"/>
              <a:gd name="connsiteY0" fmla="*/ 0 h 1574704"/>
              <a:gd name="connsiteX1" fmla="*/ 492963 w 1321638"/>
              <a:gd name="connsiteY1" fmla="*/ 1423988 h 1574704"/>
              <a:gd name="connsiteX2" fmla="*/ 1026363 w 1321638"/>
              <a:gd name="connsiteY2" fmla="*/ 1547813 h 1574704"/>
              <a:gd name="connsiteX3" fmla="*/ 1321638 w 1321638"/>
              <a:gd name="connsiteY3" fmla="*/ 1557338 h 1574704"/>
              <a:gd name="connsiteX0" fmla="*/ 119488 w 1338687"/>
              <a:gd name="connsiteY0" fmla="*/ 0 h 1582172"/>
              <a:gd name="connsiteX1" fmla="*/ 390949 w 1338687"/>
              <a:gd name="connsiteY1" fmla="*/ 1152526 h 1582172"/>
              <a:gd name="connsiteX2" fmla="*/ 1043412 w 1338687"/>
              <a:gd name="connsiteY2" fmla="*/ 1547813 h 1582172"/>
              <a:gd name="connsiteX3" fmla="*/ 1338687 w 1338687"/>
              <a:gd name="connsiteY3" fmla="*/ 1557338 h 1582172"/>
              <a:gd name="connsiteX0" fmla="*/ 117396 w 1336595"/>
              <a:gd name="connsiteY0" fmla="*/ 0 h 1582172"/>
              <a:gd name="connsiteX1" fmla="*/ 388857 w 1336595"/>
              <a:gd name="connsiteY1" fmla="*/ 1152526 h 1582172"/>
              <a:gd name="connsiteX2" fmla="*/ 1041320 w 1336595"/>
              <a:gd name="connsiteY2" fmla="*/ 1547813 h 1582172"/>
              <a:gd name="connsiteX3" fmla="*/ 1336595 w 1336595"/>
              <a:gd name="connsiteY3" fmla="*/ 1557338 h 1582172"/>
              <a:gd name="connsiteX0" fmla="*/ 52535 w 1271734"/>
              <a:gd name="connsiteY0" fmla="*/ 0 h 1582172"/>
              <a:gd name="connsiteX1" fmla="*/ 323996 w 1271734"/>
              <a:gd name="connsiteY1" fmla="*/ 1152526 h 1582172"/>
              <a:gd name="connsiteX2" fmla="*/ 976459 w 1271734"/>
              <a:gd name="connsiteY2" fmla="*/ 1547813 h 1582172"/>
              <a:gd name="connsiteX3" fmla="*/ 1271734 w 1271734"/>
              <a:gd name="connsiteY3" fmla="*/ 1557338 h 1582172"/>
              <a:gd name="connsiteX0" fmla="*/ 62028 w 1281227"/>
              <a:gd name="connsiteY0" fmla="*/ 0 h 1582172"/>
              <a:gd name="connsiteX1" fmla="*/ 333489 w 1281227"/>
              <a:gd name="connsiteY1" fmla="*/ 1152526 h 1582172"/>
              <a:gd name="connsiteX2" fmla="*/ 985952 w 1281227"/>
              <a:gd name="connsiteY2" fmla="*/ 1547813 h 1582172"/>
              <a:gd name="connsiteX3" fmla="*/ 1281227 w 1281227"/>
              <a:gd name="connsiteY3" fmla="*/ 1557338 h 1582172"/>
              <a:gd name="connsiteX0" fmla="*/ 63132 w 1282331"/>
              <a:gd name="connsiteY0" fmla="*/ 0 h 1582172"/>
              <a:gd name="connsiteX1" fmla="*/ 334593 w 1282331"/>
              <a:gd name="connsiteY1" fmla="*/ 1152526 h 1582172"/>
              <a:gd name="connsiteX2" fmla="*/ 987056 w 1282331"/>
              <a:gd name="connsiteY2" fmla="*/ 1547813 h 1582172"/>
              <a:gd name="connsiteX3" fmla="*/ 1282331 w 1282331"/>
              <a:gd name="connsiteY3" fmla="*/ 1557338 h 1582172"/>
              <a:gd name="connsiteX0" fmla="*/ 57514 w 1276713"/>
              <a:gd name="connsiteY0" fmla="*/ 0 h 1576654"/>
              <a:gd name="connsiteX1" fmla="*/ 376600 w 1276713"/>
              <a:gd name="connsiteY1" fmla="*/ 1228726 h 1576654"/>
              <a:gd name="connsiteX2" fmla="*/ 981438 w 1276713"/>
              <a:gd name="connsiteY2" fmla="*/ 1547813 h 1576654"/>
              <a:gd name="connsiteX3" fmla="*/ 1276713 w 1276713"/>
              <a:gd name="connsiteY3" fmla="*/ 1557338 h 1576654"/>
              <a:gd name="connsiteX0" fmla="*/ 63338 w 1282537"/>
              <a:gd name="connsiteY0" fmla="*/ 0 h 1557338"/>
              <a:gd name="connsiteX1" fmla="*/ 382424 w 1282537"/>
              <a:gd name="connsiteY1" fmla="*/ 1228726 h 1557338"/>
              <a:gd name="connsiteX2" fmla="*/ 1282537 w 1282537"/>
              <a:gd name="connsiteY2" fmla="*/ 1557338 h 1557338"/>
              <a:gd name="connsiteX0" fmla="*/ 63338 w 1282537"/>
              <a:gd name="connsiteY0" fmla="*/ 0 h 1559457"/>
              <a:gd name="connsiteX1" fmla="*/ 382424 w 1282537"/>
              <a:gd name="connsiteY1" fmla="*/ 1228726 h 1559457"/>
              <a:gd name="connsiteX2" fmla="*/ 1282537 w 1282537"/>
              <a:gd name="connsiteY2" fmla="*/ 1557338 h 1559457"/>
              <a:gd name="connsiteX0" fmla="*/ 63338 w 1282537"/>
              <a:gd name="connsiteY0" fmla="*/ 0 h 1557425"/>
              <a:gd name="connsiteX1" fmla="*/ 382424 w 1282537"/>
              <a:gd name="connsiteY1" fmla="*/ 1228726 h 1557425"/>
              <a:gd name="connsiteX2" fmla="*/ 1282537 w 1282537"/>
              <a:gd name="connsiteY2" fmla="*/ 1557338 h 1557425"/>
              <a:gd name="connsiteX0" fmla="*/ 63524 w 1292248"/>
              <a:gd name="connsiteY0" fmla="*/ 0 h 1514636"/>
              <a:gd name="connsiteX1" fmla="*/ 382610 w 1292248"/>
              <a:gd name="connsiteY1" fmla="*/ 1228726 h 1514636"/>
              <a:gd name="connsiteX2" fmla="*/ 1292248 w 1292248"/>
              <a:gd name="connsiteY2" fmla="*/ 1514476 h 1514636"/>
              <a:gd name="connsiteX0" fmla="*/ 63524 w 1292248"/>
              <a:gd name="connsiteY0" fmla="*/ 0 h 1528889"/>
              <a:gd name="connsiteX1" fmla="*/ 382610 w 1292248"/>
              <a:gd name="connsiteY1" fmla="*/ 1228726 h 1528889"/>
              <a:gd name="connsiteX2" fmla="*/ 1292248 w 1292248"/>
              <a:gd name="connsiteY2" fmla="*/ 1528763 h 1528889"/>
              <a:gd name="connsiteX0" fmla="*/ 63524 w 1292248"/>
              <a:gd name="connsiteY0" fmla="*/ 0 h 1532670"/>
              <a:gd name="connsiteX1" fmla="*/ 382610 w 1292248"/>
              <a:gd name="connsiteY1" fmla="*/ 1228726 h 1532670"/>
              <a:gd name="connsiteX2" fmla="*/ 1292248 w 1292248"/>
              <a:gd name="connsiteY2" fmla="*/ 1528763 h 1532670"/>
              <a:gd name="connsiteX0" fmla="*/ 63524 w 1292248"/>
              <a:gd name="connsiteY0" fmla="*/ 0 h 1528763"/>
              <a:gd name="connsiteX1" fmla="*/ 382610 w 1292248"/>
              <a:gd name="connsiteY1" fmla="*/ 1228726 h 1528763"/>
              <a:gd name="connsiteX2" fmla="*/ 1292248 w 1292248"/>
              <a:gd name="connsiteY2" fmla="*/ 1528763 h 1528763"/>
              <a:gd name="connsiteX0" fmla="*/ 64572 w 1293296"/>
              <a:gd name="connsiteY0" fmla="*/ 0 h 1528763"/>
              <a:gd name="connsiteX1" fmla="*/ 375644 w 1293296"/>
              <a:gd name="connsiteY1" fmla="*/ 1258952 h 1528763"/>
              <a:gd name="connsiteX2" fmla="*/ 1293296 w 1293296"/>
              <a:gd name="connsiteY2" fmla="*/ 1528763 h 1528763"/>
              <a:gd name="connsiteX0" fmla="*/ 64572 w 1233187"/>
              <a:gd name="connsiteY0" fmla="*/ 0 h 1571944"/>
              <a:gd name="connsiteX1" fmla="*/ 375644 w 1233187"/>
              <a:gd name="connsiteY1" fmla="*/ 1258952 h 1571944"/>
              <a:gd name="connsiteX2" fmla="*/ 1233187 w 1233187"/>
              <a:gd name="connsiteY2" fmla="*/ 1571944 h 1571944"/>
              <a:gd name="connsiteX0" fmla="*/ 64572 w 1257231"/>
              <a:gd name="connsiteY0" fmla="*/ 0 h 1537400"/>
              <a:gd name="connsiteX1" fmla="*/ 375644 w 1257231"/>
              <a:gd name="connsiteY1" fmla="*/ 1258952 h 1537400"/>
              <a:gd name="connsiteX2" fmla="*/ 1257231 w 1257231"/>
              <a:gd name="connsiteY2" fmla="*/ 1537400 h 1537400"/>
              <a:gd name="connsiteX0" fmla="*/ 64572 w 1257231"/>
              <a:gd name="connsiteY0" fmla="*/ 0 h 1555434"/>
              <a:gd name="connsiteX1" fmla="*/ 375644 w 1257231"/>
              <a:gd name="connsiteY1" fmla="*/ 1258952 h 1555434"/>
              <a:gd name="connsiteX2" fmla="*/ 1257231 w 1257231"/>
              <a:gd name="connsiteY2" fmla="*/ 1537400 h 1555434"/>
              <a:gd name="connsiteX0" fmla="*/ 64572 w 1257231"/>
              <a:gd name="connsiteY0" fmla="*/ 0 h 1552130"/>
              <a:gd name="connsiteX1" fmla="*/ 375644 w 1257231"/>
              <a:gd name="connsiteY1" fmla="*/ 1258952 h 1552130"/>
              <a:gd name="connsiteX2" fmla="*/ 1257231 w 1257231"/>
              <a:gd name="connsiteY2" fmla="*/ 1537400 h 1552130"/>
              <a:gd name="connsiteX0" fmla="*/ 60657 w 1284557"/>
              <a:gd name="connsiteY0" fmla="*/ 0 h 1470073"/>
              <a:gd name="connsiteX1" fmla="*/ 402970 w 1284557"/>
              <a:gd name="connsiteY1" fmla="*/ 1176895 h 1470073"/>
              <a:gd name="connsiteX2" fmla="*/ 1284557 w 1284557"/>
              <a:gd name="connsiteY2" fmla="*/ 1455343 h 1470073"/>
              <a:gd name="connsiteX0" fmla="*/ 33719 w 1257619"/>
              <a:gd name="connsiteY0" fmla="*/ 0 h 1470073"/>
              <a:gd name="connsiteX1" fmla="*/ 376032 w 1257619"/>
              <a:gd name="connsiteY1" fmla="*/ 1176895 h 1470073"/>
              <a:gd name="connsiteX2" fmla="*/ 1257619 w 1257619"/>
              <a:gd name="connsiteY2" fmla="*/ 1455343 h 1470073"/>
              <a:gd name="connsiteX0" fmla="*/ 33550 w 1257450"/>
              <a:gd name="connsiteY0" fmla="*/ 0 h 1468742"/>
              <a:gd name="connsiteX1" fmla="*/ 377816 w 1257450"/>
              <a:gd name="connsiteY1" fmla="*/ 1162167 h 1468742"/>
              <a:gd name="connsiteX2" fmla="*/ 1257450 w 1257450"/>
              <a:gd name="connsiteY2" fmla="*/ 1455343 h 1468742"/>
              <a:gd name="connsiteX0" fmla="*/ 30376 w 1254276"/>
              <a:gd name="connsiteY0" fmla="*/ 0 h 1468742"/>
              <a:gd name="connsiteX1" fmla="*/ 374642 w 1254276"/>
              <a:gd name="connsiteY1" fmla="*/ 1162167 h 1468742"/>
              <a:gd name="connsiteX2" fmla="*/ 1254276 w 1254276"/>
              <a:gd name="connsiteY2" fmla="*/ 1455343 h 1468742"/>
              <a:gd name="connsiteX0" fmla="*/ 34681 w 1258581"/>
              <a:gd name="connsiteY0" fmla="*/ 0 h 1468742"/>
              <a:gd name="connsiteX1" fmla="*/ 378947 w 1258581"/>
              <a:gd name="connsiteY1" fmla="*/ 1162167 h 1468742"/>
              <a:gd name="connsiteX2" fmla="*/ 1258581 w 1258581"/>
              <a:gd name="connsiteY2" fmla="*/ 1455343 h 1468742"/>
              <a:gd name="connsiteX0" fmla="*/ 33237 w 1257137"/>
              <a:gd name="connsiteY0" fmla="*/ 0 h 1468742"/>
              <a:gd name="connsiteX1" fmla="*/ 377503 w 1257137"/>
              <a:gd name="connsiteY1" fmla="*/ 1162167 h 1468742"/>
              <a:gd name="connsiteX2" fmla="*/ 1257137 w 1257137"/>
              <a:gd name="connsiteY2" fmla="*/ 1455343 h 1468742"/>
              <a:gd name="connsiteX0" fmla="*/ 33237 w 1257137"/>
              <a:gd name="connsiteY0" fmla="*/ 0 h 1467390"/>
              <a:gd name="connsiteX1" fmla="*/ 377503 w 1257137"/>
              <a:gd name="connsiteY1" fmla="*/ 1162167 h 1467390"/>
              <a:gd name="connsiteX2" fmla="*/ 1257137 w 1257137"/>
              <a:gd name="connsiteY2" fmla="*/ 1455343 h 1467390"/>
              <a:gd name="connsiteX0" fmla="*/ 33237 w 1257137"/>
              <a:gd name="connsiteY0" fmla="*/ 0 h 1470157"/>
              <a:gd name="connsiteX1" fmla="*/ 377503 w 1257137"/>
              <a:gd name="connsiteY1" fmla="*/ 1162167 h 1470157"/>
              <a:gd name="connsiteX2" fmla="*/ 1257137 w 1257137"/>
              <a:gd name="connsiteY2" fmla="*/ 1455343 h 1470157"/>
              <a:gd name="connsiteX0" fmla="*/ 34797 w 1258697"/>
              <a:gd name="connsiteY0" fmla="*/ 0 h 1469369"/>
              <a:gd name="connsiteX1" fmla="*/ 361489 w 1258697"/>
              <a:gd name="connsiteY1" fmla="*/ 1153751 h 1469369"/>
              <a:gd name="connsiteX2" fmla="*/ 1258697 w 1258697"/>
              <a:gd name="connsiteY2" fmla="*/ 1455343 h 1469369"/>
              <a:gd name="connsiteX0" fmla="*/ 34797 w 1258697"/>
              <a:gd name="connsiteY0" fmla="*/ 0 h 1473122"/>
              <a:gd name="connsiteX1" fmla="*/ 361489 w 1258697"/>
              <a:gd name="connsiteY1" fmla="*/ 1153751 h 1473122"/>
              <a:gd name="connsiteX2" fmla="*/ 1258697 w 1258697"/>
              <a:gd name="connsiteY2" fmla="*/ 1455343 h 147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697" h="1473122">
                <a:moveTo>
                  <a:pt x="34797" y="0"/>
                </a:moveTo>
                <a:cubicBezTo>
                  <a:pt x="-93744" y="57409"/>
                  <a:pt x="160607" y="785340"/>
                  <a:pt x="361489" y="1153751"/>
                </a:cubicBezTo>
                <a:cubicBezTo>
                  <a:pt x="501840" y="1463250"/>
                  <a:pt x="681280" y="1505374"/>
                  <a:pt x="1258697" y="1455343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AC9BC283-6713-418E-AEB1-991B7EA405FA}"/>
              </a:ext>
            </a:extLst>
          </p:cNvPr>
          <p:cNvSpPr/>
          <p:nvPr/>
        </p:nvSpPr>
        <p:spPr>
          <a:xfrm>
            <a:off x="2629792" y="5096071"/>
            <a:ext cx="236730" cy="230494"/>
          </a:xfrm>
          <a:prstGeom prst="ellipse">
            <a:avLst/>
          </a:pr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uolivapaa piirto 13">
            <a:extLst>
              <a:ext uri="{FF2B5EF4-FFF2-40B4-BE49-F238E27FC236}">
                <a16:creationId xmlns:a16="http://schemas.microsoft.com/office/drawing/2014/main" id="{AEEFEB6A-8294-409B-AEFD-73F1683E4954}"/>
              </a:ext>
            </a:extLst>
          </p:cNvPr>
          <p:cNvSpPr/>
          <p:nvPr/>
        </p:nvSpPr>
        <p:spPr>
          <a:xfrm>
            <a:off x="1528607" y="4623249"/>
            <a:ext cx="1056481" cy="736758"/>
          </a:xfrm>
          <a:custGeom>
            <a:avLst/>
            <a:gdLst>
              <a:gd name="connsiteX0" fmla="*/ 771180 w 771180"/>
              <a:gd name="connsiteY0" fmla="*/ 484742 h 534431"/>
              <a:gd name="connsiteX1" fmla="*/ 473725 w 771180"/>
              <a:gd name="connsiteY1" fmla="*/ 517793 h 534431"/>
              <a:gd name="connsiteX2" fmla="*/ 363556 w 771180"/>
              <a:gd name="connsiteY2" fmla="*/ 253388 h 534431"/>
              <a:gd name="connsiteX3" fmla="*/ 77118 w 771180"/>
              <a:gd name="connsiteY3" fmla="*/ 154236 h 534431"/>
              <a:gd name="connsiteX4" fmla="*/ 0 w 771180"/>
              <a:gd name="connsiteY4" fmla="*/ 0 h 534431"/>
              <a:gd name="connsiteX0" fmla="*/ 771180 w 771180"/>
              <a:gd name="connsiteY0" fmla="*/ 484742 h 531976"/>
              <a:gd name="connsiteX1" fmla="*/ 473725 w 771180"/>
              <a:gd name="connsiteY1" fmla="*/ 517793 h 531976"/>
              <a:gd name="connsiteX2" fmla="*/ 332600 w 771180"/>
              <a:gd name="connsiteY2" fmla="*/ 286726 h 531976"/>
              <a:gd name="connsiteX3" fmla="*/ 77118 w 771180"/>
              <a:gd name="connsiteY3" fmla="*/ 154236 h 531976"/>
              <a:gd name="connsiteX4" fmla="*/ 0 w 771180"/>
              <a:gd name="connsiteY4" fmla="*/ 0 h 531976"/>
              <a:gd name="connsiteX0" fmla="*/ 783969 w 783969"/>
              <a:gd name="connsiteY0" fmla="*/ 454904 h 525468"/>
              <a:gd name="connsiteX1" fmla="*/ 473725 w 783969"/>
              <a:gd name="connsiteY1" fmla="*/ 517793 h 525468"/>
              <a:gd name="connsiteX2" fmla="*/ 332600 w 783969"/>
              <a:gd name="connsiteY2" fmla="*/ 286726 h 525468"/>
              <a:gd name="connsiteX3" fmla="*/ 77118 w 783969"/>
              <a:gd name="connsiteY3" fmla="*/ 154236 h 525468"/>
              <a:gd name="connsiteX4" fmla="*/ 0 w 783969"/>
              <a:gd name="connsiteY4" fmla="*/ 0 h 52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969" h="525468">
                <a:moveTo>
                  <a:pt x="783969" y="454904"/>
                </a:moveTo>
                <a:cubicBezTo>
                  <a:pt x="669210" y="490709"/>
                  <a:pt x="548953" y="545823"/>
                  <a:pt x="473725" y="517793"/>
                </a:cubicBezTo>
                <a:cubicBezTo>
                  <a:pt x="398497" y="489763"/>
                  <a:pt x="398701" y="347319"/>
                  <a:pt x="332600" y="286726"/>
                </a:cubicBezTo>
                <a:cubicBezTo>
                  <a:pt x="266499" y="226133"/>
                  <a:pt x="132551" y="202024"/>
                  <a:pt x="77118" y="154236"/>
                </a:cubicBezTo>
                <a:cubicBezTo>
                  <a:pt x="21685" y="106448"/>
                  <a:pt x="8262" y="56002"/>
                  <a:pt x="0" y="0"/>
                </a:cubicBezTo>
              </a:path>
            </a:pathLst>
          </a:custGeom>
          <a:noFill/>
          <a:ln w="101600">
            <a:solidFill>
              <a:srgbClr val="8AB742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uolivapaa piirto 14">
            <a:extLst>
              <a:ext uri="{FF2B5EF4-FFF2-40B4-BE49-F238E27FC236}">
                <a16:creationId xmlns:a16="http://schemas.microsoft.com/office/drawing/2014/main" id="{B35B910C-2459-4AFB-BFF6-0C92C83CC6DF}"/>
              </a:ext>
            </a:extLst>
          </p:cNvPr>
          <p:cNvSpPr/>
          <p:nvPr/>
        </p:nvSpPr>
        <p:spPr>
          <a:xfrm>
            <a:off x="2364321" y="5364503"/>
            <a:ext cx="419944" cy="397144"/>
          </a:xfrm>
          <a:custGeom>
            <a:avLst/>
            <a:gdLst>
              <a:gd name="connsiteX0" fmla="*/ 5184 w 300459"/>
              <a:gd name="connsiteY0" fmla="*/ 0 h 261937"/>
              <a:gd name="connsiteX1" fmla="*/ 24234 w 300459"/>
              <a:gd name="connsiteY1" fmla="*/ 71437 h 261937"/>
              <a:gd name="connsiteX2" fmla="*/ 195684 w 300459"/>
              <a:gd name="connsiteY2" fmla="*/ 119062 h 261937"/>
              <a:gd name="connsiteX3" fmla="*/ 300459 w 300459"/>
              <a:gd name="connsiteY3" fmla="*/ 261937 h 261937"/>
              <a:gd name="connsiteX0" fmla="*/ 0 w 295275"/>
              <a:gd name="connsiteY0" fmla="*/ 0 h 261937"/>
              <a:gd name="connsiteX1" fmla="*/ 190500 w 295275"/>
              <a:gd name="connsiteY1" fmla="*/ 119062 h 261937"/>
              <a:gd name="connsiteX2" fmla="*/ 295275 w 295275"/>
              <a:gd name="connsiteY2" fmla="*/ 261937 h 261937"/>
              <a:gd name="connsiteX0" fmla="*/ 0 w 295275"/>
              <a:gd name="connsiteY0" fmla="*/ 0 h 261937"/>
              <a:gd name="connsiteX1" fmla="*/ 190500 w 295275"/>
              <a:gd name="connsiteY1" fmla="*/ 119062 h 261937"/>
              <a:gd name="connsiteX2" fmla="*/ 295275 w 295275"/>
              <a:gd name="connsiteY2" fmla="*/ 261937 h 261937"/>
              <a:gd name="connsiteX0" fmla="*/ 0 w 299538"/>
              <a:gd name="connsiteY0" fmla="*/ 0 h 283249"/>
              <a:gd name="connsiteX1" fmla="*/ 194763 w 299538"/>
              <a:gd name="connsiteY1" fmla="*/ 140374 h 283249"/>
              <a:gd name="connsiteX2" fmla="*/ 299538 w 299538"/>
              <a:gd name="connsiteY2" fmla="*/ 283249 h 28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538" h="283249">
                <a:moveTo>
                  <a:pt x="0" y="0"/>
                </a:moveTo>
                <a:cubicBezTo>
                  <a:pt x="20637" y="110530"/>
                  <a:pt x="145551" y="96718"/>
                  <a:pt x="194763" y="140374"/>
                </a:cubicBezTo>
                <a:cubicBezTo>
                  <a:pt x="240800" y="172124"/>
                  <a:pt x="270169" y="227686"/>
                  <a:pt x="299538" y="283249"/>
                </a:cubicBezTo>
              </a:path>
            </a:pathLst>
          </a:cu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uolivapaa piirto 72">
            <a:extLst>
              <a:ext uri="{FF2B5EF4-FFF2-40B4-BE49-F238E27FC236}">
                <a16:creationId xmlns:a16="http://schemas.microsoft.com/office/drawing/2014/main" id="{1F45D01A-6CA5-4022-A3C1-551B4E7A5C28}"/>
              </a:ext>
            </a:extLst>
          </p:cNvPr>
          <p:cNvSpPr/>
          <p:nvPr/>
        </p:nvSpPr>
        <p:spPr>
          <a:xfrm>
            <a:off x="5047113" y="2523219"/>
            <a:ext cx="1716103" cy="1838450"/>
          </a:xfrm>
          <a:custGeom>
            <a:avLst/>
            <a:gdLst>
              <a:gd name="connsiteX0" fmla="*/ 2544896 w 2544896"/>
              <a:gd name="connsiteY0" fmla="*/ 0 h 2467779"/>
              <a:gd name="connsiteX1" fmla="*/ 1828800 w 2544896"/>
              <a:gd name="connsiteY1" fmla="*/ 264405 h 2467779"/>
              <a:gd name="connsiteX2" fmla="*/ 1333041 w 2544896"/>
              <a:gd name="connsiteY2" fmla="*/ 925417 h 2467779"/>
              <a:gd name="connsiteX3" fmla="*/ 594911 w 2544896"/>
              <a:gd name="connsiteY3" fmla="*/ 1509311 h 2467779"/>
              <a:gd name="connsiteX4" fmla="*/ 0 w 2544896"/>
              <a:gd name="connsiteY4" fmla="*/ 2467779 h 2467779"/>
              <a:gd name="connsiteX0" fmla="*/ 2599981 w 2599981"/>
              <a:gd name="connsiteY0" fmla="*/ 0 h 2423712"/>
              <a:gd name="connsiteX1" fmla="*/ 1828800 w 2599981"/>
              <a:gd name="connsiteY1" fmla="*/ 220338 h 2423712"/>
              <a:gd name="connsiteX2" fmla="*/ 1333041 w 2599981"/>
              <a:gd name="connsiteY2" fmla="*/ 881350 h 2423712"/>
              <a:gd name="connsiteX3" fmla="*/ 594911 w 2599981"/>
              <a:gd name="connsiteY3" fmla="*/ 1465244 h 2423712"/>
              <a:gd name="connsiteX4" fmla="*/ 0 w 2599981"/>
              <a:gd name="connsiteY4" fmla="*/ 2423712 h 2423712"/>
              <a:gd name="connsiteX0" fmla="*/ 2599981 w 2599981"/>
              <a:gd name="connsiteY0" fmla="*/ 0 h 2423712"/>
              <a:gd name="connsiteX1" fmla="*/ 1850834 w 2599981"/>
              <a:gd name="connsiteY1" fmla="*/ 286439 h 2423712"/>
              <a:gd name="connsiteX2" fmla="*/ 1333041 w 2599981"/>
              <a:gd name="connsiteY2" fmla="*/ 881350 h 2423712"/>
              <a:gd name="connsiteX3" fmla="*/ 594911 w 2599981"/>
              <a:gd name="connsiteY3" fmla="*/ 1465244 h 2423712"/>
              <a:gd name="connsiteX4" fmla="*/ 0 w 2599981"/>
              <a:gd name="connsiteY4" fmla="*/ 2423712 h 2423712"/>
              <a:gd name="connsiteX0" fmla="*/ 2599981 w 2599981"/>
              <a:gd name="connsiteY0" fmla="*/ 0 h 2423712"/>
              <a:gd name="connsiteX1" fmla="*/ 1850834 w 2599981"/>
              <a:gd name="connsiteY1" fmla="*/ 286439 h 2423712"/>
              <a:gd name="connsiteX2" fmla="*/ 1333041 w 2599981"/>
              <a:gd name="connsiteY2" fmla="*/ 881350 h 2423712"/>
              <a:gd name="connsiteX3" fmla="*/ 594911 w 2599981"/>
              <a:gd name="connsiteY3" fmla="*/ 1465244 h 2423712"/>
              <a:gd name="connsiteX4" fmla="*/ 0 w 2599981"/>
              <a:gd name="connsiteY4" fmla="*/ 2423712 h 2423712"/>
              <a:gd name="connsiteX0" fmla="*/ 2599981 w 2599981"/>
              <a:gd name="connsiteY0" fmla="*/ 0 h 2423712"/>
              <a:gd name="connsiteX1" fmla="*/ 1850834 w 2599981"/>
              <a:gd name="connsiteY1" fmla="*/ 286439 h 2423712"/>
              <a:gd name="connsiteX2" fmla="*/ 1333041 w 2599981"/>
              <a:gd name="connsiteY2" fmla="*/ 881350 h 2423712"/>
              <a:gd name="connsiteX3" fmla="*/ 594911 w 2599981"/>
              <a:gd name="connsiteY3" fmla="*/ 1465244 h 2423712"/>
              <a:gd name="connsiteX4" fmla="*/ 0 w 2599981"/>
              <a:gd name="connsiteY4" fmla="*/ 2423712 h 2423712"/>
              <a:gd name="connsiteX0" fmla="*/ 2619031 w 2619031"/>
              <a:gd name="connsiteY0" fmla="*/ 0 h 2499912"/>
              <a:gd name="connsiteX1" fmla="*/ 1869884 w 2619031"/>
              <a:gd name="connsiteY1" fmla="*/ 286439 h 2499912"/>
              <a:gd name="connsiteX2" fmla="*/ 1352091 w 2619031"/>
              <a:gd name="connsiteY2" fmla="*/ 881350 h 2499912"/>
              <a:gd name="connsiteX3" fmla="*/ 613961 w 2619031"/>
              <a:gd name="connsiteY3" fmla="*/ 1465244 h 2499912"/>
              <a:gd name="connsiteX4" fmla="*/ 0 w 2619031"/>
              <a:gd name="connsiteY4" fmla="*/ 2499912 h 2499912"/>
              <a:gd name="connsiteX0" fmla="*/ 2619031 w 2619031"/>
              <a:gd name="connsiteY0" fmla="*/ 0 h 2499912"/>
              <a:gd name="connsiteX1" fmla="*/ 1869884 w 2619031"/>
              <a:gd name="connsiteY1" fmla="*/ 286439 h 2499912"/>
              <a:gd name="connsiteX2" fmla="*/ 1352091 w 2619031"/>
              <a:gd name="connsiteY2" fmla="*/ 881350 h 2499912"/>
              <a:gd name="connsiteX3" fmla="*/ 694924 w 2619031"/>
              <a:gd name="connsiteY3" fmla="*/ 1527156 h 2499912"/>
              <a:gd name="connsiteX4" fmla="*/ 0 w 2619031"/>
              <a:gd name="connsiteY4" fmla="*/ 2499912 h 2499912"/>
              <a:gd name="connsiteX0" fmla="*/ 2619031 w 2619031"/>
              <a:gd name="connsiteY0" fmla="*/ 0 h 2499912"/>
              <a:gd name="connsiteX1" fmla="*/ 1869884 w 2619031"/>
              <a:gd name="connsiteY1" fmla="*/ 286439 h 2499912"/>
              <a:gd name="connsiteX2" fmla="*/ 1352091 w 2619031"/>
              <a:gd name="connsiteY2" fmla="*/ 881350 h 2499912"/>
              <a:gd name="connsiteX3" fmla="*/ 685399 w 2619031"/>
              <a:gd name="connsiteY3" fmla="*/ 1503343 h 2499912"/>
              <a:gd name="connsiteX4" fmla="*/ 0 w 2619031"/>
              <a:gd name="connsiteY4" fmla="*/ 2499912 h 2499912"/>
              <a:gd name="connsiteX0" fmla="*/ 1869884 w 1869884"/>
              <a:gd name="connsiteY0" fmla="*/ 0 h 2213473"/>
              <a:gd name="connsiteX1" fmla="*/ 1352091 w 1869884"/>
              <a:gd name="connsiteY1" fmla="*/ 594911 h 2213473"/>
              <a:gd name="connsiteX2" fmla="*/ 685399 w 1869884"/>
              <a:gd name="connsiteY2" fmla="*/ 1216904 h 2213473"/>
              <a:gd name="connsiteX3" fmla="*/ 0 w 1869884"/>
              <a:gd name="connsiteY3" fmla="*/ 2213473 h 2213473"/>
              <a:gd name="connsiteX0" fmla="*/ 1832127 w 1832127"/>
              <a:gd name="connsiteY0" fmla="*/ 0 h 2242731"/>
              <a:gd name="connsiteX1" fmla="*/ 1352091 w 1832127"/>
              <a:gd name="connsiteY1" fmla="*/ 624169 h 2242731"/>
              <a:gd name="connsiteX2" fmla="*/ 685399 w 1832127"/>
              <a:gd name="connsiteY2" fmla="*/ 1246162 h 2242731"/>
              <a:gd name="connsiteX3" fmla="*/ 0 w 1832127"/>
              <a:gd name="connsiteY3" fmla="*/ 2242731 h 2242731"/>
              <a:gd name="connsiteX0" fmla="*/ 1819541 w 1819541"/>
              <a:gd name="connsiteY0" fmla="*/ 0 h 2242731"/>
              <a:gd name="connsiteX1" fmla="*/ 1352091 w 1819541"/>
              <a:gd name="connsiteY1" fmla="*/ 624169 h 2242731"/>
              <a:gd name="connsiteX2" fmla="*/ 685399 w 1819541"/>
              <a:gd name="connsiteY2" fmla="*/ 1246162 h 2242731"/>
              <a:gd name="connsiteX3" fmla="*/ 0 w 1819541"/>
              <a:gd name="connsiteY3" fmla="*/ 2242731 h 2242731"/>
              <a:gd name="connsiteX0" fmla="*/ 1819541 w 1819541"/>
              <a:gd name="connsiteY0" fmla="*/ 0 h 2242731"/>
              <a:gd name="connsiteX1" fmla="*/ 1352091 w 1819541"/>
              <a:gd name="connsiteY1" fmla="*/ 624169 h 2242731"/>
              <a:gd name="connsiteX2" fmla="*/ 641350 w 1819541"/>
              <a:gd name="connsiteY2" fmla="*/ 1443652 h 2242731"/>
              <a:gd name="connsiteX3" fmla="*/ 0 w 1819541"/>
              <a:gd name="connsiteY3" fmla="*/ 2242731 h 2242731"/>
              <a:gd name="connsiteX0" fmla="*/ 1806955 w 1806955"/>
              <a:gd name="connsiteY0" fmla="*/ 0 h 2250046"/>
              <a:gd name="connsiteX1" fmla="*/ 1339505 w 1806955"/>
              <a:gd name="connsiteY1" fmla="*/ 624169 h 2250046"/>
              <a:gd name="connsiteX2" fmla="*/ 628764 w 1806955"/>
              <a:gd name="connsiteY2" fmla="*/ 1443652 h 2250046"/>
              <a:gd name="connsiteX3" fmla="*/ 0 w 1806955"/>
              <a:gd name="connsiteY3" fmla="*/ 2250046 h 225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55" h="2250046">
                <a:moveTo>
                  <a:pt x="1806955" y="0"/>
                </a:moveTo>
                <a:cubicBezTo>
                  <a:pt x="1595798" y="146892"/>
                  <a:pt x="1535870" y="383560"/>
                  <a:pt x="1339505" y="624169"/>
                </a:cubicBezTo>
                <a:cubicBezTo>
                  <a:pt x="1143140" y="864778"/>
                  <a:pt x="854112" y="1173892"/>
                  <a:pt x="628764" y="1443652"/>
                </a:cubicBezTo>
                <a:cubicBezTo>
                  <a:pt x="403416" y="1713412"/>
                  <a:pt x="186368" y="1899342"/>
                  <a:pt x="0" y="2250046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olivapaa piirto 1">
            <a:extLst>
              <a:ext uri="{FF2B5EF4-FFF2-40B4-BE49-F238E27FC236}">
                <a16:creationId xmlns:a16="http://schemas.microsoft.com/office/drawing/2014/main" id="{0BA7C9C4-563C-4101-88F6-56050D762D04}"/>
              </a:ext>
            </a:extLst>
          </p:cNvPr>
          <p:cNvSpPr/>
          <p:nvPr/>
        </p:nvSpPr>
        <p:spPr>
          <a:xfrm>
            <a:off x="2806036" y="5702178"/>
            <a:ext cx="383002" cy="626761"/>
          </a:xfrm>
          <a:custGeom>
            <a:avLst/>
            <a:gdLst>
              <a:gd name="connsiteX0" fmla="*/ 268357 w 269496"/>
              <a:gd name="connsiteY0" fmla="*/ 0 h 467139"/>
              <a:gd name="connsiteX1" fmla="*/ 228600 w 269496"/>
              <a:gd name="connsiteY1" fmla="*/ 228600 h 467139"/>
              <a:gd name="connsiteX2" fmla="*/ 0 w 269496"/>
              <a:gd name="connsiteY2" fmla="*/ 467139 h 46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496" h="467139">
                <a:moveTo>
                  <a:pt x="268357" y="0"/>
                </a:moveTo>
                <a:cubicBezTo>
                  <a:pt x="270841" y="75372"/>
                  <a:pt x="273326" y="150744"/>
                  <a:pt x="228600" y="228600"/>
                </a:cubicBezTo>
                <a:cubicBezTo>
                  <a:pt x="183874" y="306456"/>
                  <a:pt x="91937" y="386797"/>
                  <a:pt x="0" y="467139"/>
                </a:cubicBezTo>
              </a:path>
            </a:pathLst>
          </a:custGeom>
          <a:noFill/>
          <a:ln w="101600">
            <a:solidFill>
              <a:srgbClr val="8AB742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uolivapaa piirto 12">
            <a:extLst>
              <a:ext uri="{FF2B5EF4-FFF2-40B4-BE49-F238E27FC236}">
                <a16:creationId xmlns:a16="http://schemas.microsoft.com/office/drawing/2014/main" id="{6C651FCF-2DAF-4FAA-A634-8C383068DEA1}"/>
              </a:ext>
            </a:extLst>
          </p:cNvPr>
          <p:cNvSpPr/>
          <p:nvPr/>
        </p:nvSpPr>
        <p:spPr>
          <a:xfrm>
            <a:off x="2853260" y="4821321"/>
            <a:ext cx="667690" cy="383865"/>
          </a:xfrm>
          <a:custGeom>
            <a:avLst/>
            <a:gdLst>
              <a:gd name="connsiteX0" fmla="*/ 0 w 476250"/>
              <a:gd name="connsiteY0" fmla="*/ 273778 h 273778"/>
              <a:gd name="connsiteX1" fmla="*/ 292100 w 476250"/>
              <a:gd name="connsiteY1" fmla="*/ 172178 h 273778"/>
              <a:gd name="connsiteX2" fmla="*/ 387350 w 476250"/>
              <a:gd name="connsiteY2" fmla="*/ 26128 h 273778"/>
              <a:gd name="connsiteX3" fmla="*/ 476250 w 476250"/>
              <a:gd name="connsiteY3" fmla="*/ 728 h 27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273778">
                <a:moveTo>
                  <a:pt x="0" y="273778"/>
                </a:moveTo>
                <a:cubicBezTo>
                  <a:pt x="113771" y="243615"/>
                  <a:pt x="227542" y="213453"/>
                  <a:pt x="292100" y="172178"/>
                </a:cubicBezTo>
                <a:cubicBezTo>
                  <a:pt x="356658" y="130903"/>
                  <a:pt x="356658" y="54703"/>
                  <a:pt x="387350" y="26128"/>
                </a:cubicBezTo>
                <a:cubicBezTo>
                  <a:pt x="418042" y="-2447"/>
                  <a:pt x="447146" y="-860"/>
                  <a:pt x="476250" y="728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AD170DB5-41B8-4C7D-87A5-0CA6D9440CAF}"/>
              </a:ext>
            </a:extLst>
          </p:cNvPr>
          <p:cNvSpPr/>
          <p:nvPr/>
        </p:nvSpPr>
        <p:spPr>
          <a:xfrm>
            <a:off x="5867792" y="1503324"/>
            <a:ext cx="487029" cy="487074"/>
          </a:xfrm>
          <a:prstGeom prst="ellipse">
            <a:avLst/>
          </a:prstGeom>
          <a:solidFill>
            <a:srgbClr val="7030A0">
              <a:alpha val="18824"/>
            </a:srgb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uolivapaa piirto 32">
            <a:extLst>
              <a:ext uri="{FF2B5EF4-FFF2-40B4-BE49-F238E27FC236}">
                <a16:creationId xmlns:a16="http://schemas.microsoft.com/office/drawing/2014/main" id="{A914F3AA-4010-4345-AE66-7AA32CD1A751}"/>
              </a:ext>
            </a:extLst>
          </p:cNvPr>
          <p:cNvSpPr/>
          <p:nvPr/>
        </p:nvSpPr>
        <p:spPr>
          <a:xfrm>
            <a:off x="1320839" y="577235"/>
            <a:ext cx="4613520" cy="1537615"/>
          </a:xfrm>
          <a:custGeom>
            <a:avLst/>
            <a:gdLst>
              <a:gd name="connsiteX0" fmla="*/ 2418080 w 2418080"/>
              <a:gd name="connsiteY0" fmla="*/ 751840 h 873760"/>
              <a:gd name="connsiteX1" fmla="*/ 2204720 w 2418080"/>
              <a:gd name="connsiteY1" fmla="*/ 873760 h 873760"/>
              <a:gd name="connsiteX2" fmla="*/ 1798320 w 2418080"/>
              <a:gd name="connsiteY2" fmla="*/ 640080 h 873760"/>
              <a:gd name="connsiteX3" fmla="*/ 1290320 w 2418080"/>
              <a:gd name="connsiteY3" fmla="*/ 589280 h 873760"/>
              <a:gd name="connsiteX4" fmla="*/ 894080 w 2418080"/>
              <a:gd name="connsiteY4" fmla="*/ 629920 h 873760"/>
              <a:gd name="connsiteX5" fmla="*/ 609600 w 2418080"/>
              <a:gd name="connsiteY5" fmla="*/ 629920 h 873760"/>
              <a:gd name="connsiteX6" fmla="*/ 284480 w 2418080"/>
              <a:gd name="connsiteY6" fmla="*/ 345440 h 873760"/>
              <a:gd name="connsiteX7" fmla="*/ 0 w 2418080"/>
              <a:gd name="connsiteY7" fmla="*/ 0 h 87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080" h="873760">
                <a:moveTo>
                  <a:pt x="2418080" y="751840"/>
                </a:moveTo>
                <a:lnTo>
                  <a:pt x="2204720" y="873760"/>
                </a:lnTo>
                <a:lnTo>
                  <a:pt x="1798320" y="640080"/>
                </a:lnTo>
                <a:lnTo>
                  <a:pt x="1290320" y="589280"/>
                </a:lnTo>
                <a:lnTo>
                  <a:pt x="894080" y="629920"/>
                </a:lnTo>
                <a:lnTo>
                  <a:pt x="609600" y="629920"/>
                </a:lnTo>
                <a:lnTo>
                  <a:pt x="284480" y="34544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uolivapaa piirto 24">
            <a:extLst>
              <a:ext uri="{FF2B5EF4-FFF2-40B4-BE49-F238E27FC236}">
                <a16:creationId xmlns:a16="http://schemas.microsoft.com/office/drawing/2014/main" id="{947922C6-FFBC-4555-99EB-7A4DEA37C954}"/>
              </a:ext>
            </a:extLst>
          </p:cNvPr>
          <p:cNvSpPr/>
          <p:nvPr/>
        </p:nvSpPr>
        <p:spPr>
          <a:xfrm>
            <a:off x="5129454" y="3405052"/>
            <a:ext cx="1611409" cy="1040660"/>
          </a:xfrm>
          <a:custGeom>
            <a:avLst/>
            <a:gdLst>
              <a:gd name="connsiteX0" fmla="*/ 0 w 1082040"/>
              <a:gd name="connsiteY0" fmla="*/ 685800 h 797435"/>
              <a:gd name="connsiteX1" fmla="*/ 358140 w 1082040"/>
              <a:gd name="connsiteY1" fmla="*/ 784860 h 797435"/>
              <a:gd name="connsiteX2" fmla="*/ 670560 w 1082040"/>
              <a:gd name="connsiteY2" fmla="*/ 434340 h 797435"/>
              <a:gd name="connsiteX3" fmla="*/ 1082040 w 1082040"/>
              <a:gd name="connsiteY3" fmla="*/ 0 h 797435"/>
              <a:gd name="connsiteX0" fmla="*/ 0 w 1082040"/>
              <a:gd name="connsiteY0" fmla="*/ 685800 h 751452"/>
              <a:gd name="connsiteX1" fmla="*/ 348615 w 1082040"/>
              <a:gd name="connsiteY1" fmla="*/ 727710 h 751452"/>
              <a:gd name="connsiteX2" fmla="*/ 670560 w 1082040"/>
              <a:gd name="connsiteY2" fmla="*/ 434340 h 751452"/>
              <a:gd name="connsiteX3" fmla="*/ 1082040 w 1082040"/>
              <a:gd name="connsiteY3" fmla="*/ 0 h 751452"/>
              <a:gd name="connsiteX0" fmla="*/ 0 w 1082040"/>
              <a:gd name="connsiteY0" fmla="*/ 685800 h 772993"/>
              <a:gd name="connsiteX1" fmla="*/ 364490 w 1082040"/>
              <a:gd name="connsiteY1" fmla="*/ 756285 h 772993"/>
              <a:gd name="connsiteX2" fmla="*/ 670560 w 1082040"/>
              <a:gd name="connsiteY2" fmla="*/ 434340 h 772993"/>
              <a:gd name="connsiteX3" fmla="*/ 1082040 w 1082040"/>
              <a:gd name="connsiteY3" fmla="*/ 0 h 772993"/>
              <a:gd name="connsiteX0" fmla="*/ 0 w 1113790"/>
              <a:gd name="connsiteY0" fmla="*/ 666750 h 768728"/>
              <a:gd name="connsiteX1" fmla="*/ 396240 w 1113790"/>
              <a:gd name="connsiteY1" fmla="*/ 756285 h 768728"/>
              <a:gd name="connsiteX2" fmla="*/ 702310 w 1113790"/>
              <a:gd name="connsiteY2" fmla="*/ 434340 h 768728"/>
              <a:gd name="connsiteX3" fmla="*/ 1113790 w 1113790"/>
              <a:gd name="connsiteY3" fmla="*/ 0 h 768728"/>
              <a:gd name="connsiteX0" fmla="*/ 0 w 1130842"/>
              <a:gd name="connsiteY0" fmla="*/ 653963 h 755941"/>
              <a:gd name="connsiteX1" fmla="*/ 396240 w 1130842"/>
              <a:gd name="connsiteY1" fmla="*/ 743498 h 755941"/>
              <a:gd name="connsiteX2" fmla="*/ 702310 w 1130842"/>
              <a:gd name="connsiteY2" fmla="*/ 421553 h 755941"/>
              <a:gd name="connsiteX3" fmla="*/ 1130842 w 1130842"/>
              <a:gd name="connsiteY3" fmla="*/ 0 h 755941"/>
              <a:gd name="connsiteX0" fmla="*/ 0 w 1130842"/>
              <a:gd name="connsiteY0" fmla="*/ 653963 h 755941"/>
              <a:gd name="connsiteX1" fmla="*/ 396240 w 1130842"/>
              <a:gd name="connsiteY1" fmla="*/ 743498 h 755941"/>
              <a:gd name="connsiteX2" fmla="*/ 702310 w 1130842"/>
              <a:gd name="connsiteY2" fmla="*/ 421553 h 755941"/>
              <a:gd name="connsiteX3" fmla="*/ 1130842 w 1130842"/>
              <a:gd name="connsiteY3" fmla="*/ 0 h 755941"/>
              <a:gd name="connsiteX0" fmla="*/ 0 w 1156420"/>
              <a:gd name="connsiteY0" fmla="*/ 649700 h 755144"/>
              <a:gd name="connsiteX1" fmla="*/ 421818 w 1156420"/>
              <a:gd name="connsiteY1" fmla="*/ 743498 h 755144"/>
              <a:gd name="connsiteX2" fmla="*/ 727888 w 1156420"/>
              <a:gd name="connsiteY2" fmla="*/ 421553 h 755144"/>
              <a:gd name="connsiteX3" fmla="*/ 1156420 w 1156420"/>
              <a:gd name="connsiteY3" fmla="*/ 0 h 755144"/>
              <a:gd name="connsiteX0" fmla="*/ 0 w 1181998"/>
              <a:gd name="connsiteY0" fmla="*/ 662487 h 757699"/>
              <a:gd name="connsiteX1" fmla="*/ 447396 w 1181998"/>
              <a:gd name="connsiteY1" fmla="*/ 743498 h 757699"/>
              <a:gd name="connsiteX2" fmla="*/ 753466 w 1181998"/>
              <a:gd name="connsiteY2" fmla="*/ 421553 h 757699"/>
              <a:gd name="connsiteX3" fmla="*/ 1181998 w 1181998"/>
              <a:gd name="connsiteY3" fmla="*/ 0 h 757699"/>
              <a:gd name="connsiteX0" fmla="*/ 0 w 1181998"/>
              <a:gd name="connsiteY0" fmla="*/ 662487 h 754806"/>
              <a:gd name="connsiteX1" fmla="*/ 447396 w 1181998"/>
              <a:gd name="connsiteY1" fmla="*/ 743498 h 754806"/>
              <a:gd name="connsiteX2" fmla="*/ 753466 w 1181998"/>
              <a:gd name="connsiteY2" fmla="*/ 421553 h 754806"/>
              <a:gd name="connsiteX3" fmla="*/ 1181998 w 1181998"/>
              <a:gd name="connsiteY3" fmla="*/ 0 h 754806"/>
              <a:gd name="connsiteX0" fmla="*/ 0 w 1181998"/>
              <a:gd name="connsiteY0" fmla="*/ 662487 h 739771"/>
              <a:gd name="connsiteX1" fmla="*/ 434608 w 1181998"/>
              <a:gd name="connsiteY1" fmla="*/ 726448 h 739771"/>
              <a:gd name="connsiteX2" fmla="*/ 753466 w 1181998"/>
              <a:gd name="connsiteY2" fmla="*/ 421553 h 739771"/>
              <a:gd name="connsiteX3" fmla="*/ 1181998 w 1181998"/>
              <a:gd name="connsiteY3" fmla="*/ 0 h 739771"/>
              <a:gd name="connsiteX0" fmla="*/ 0 w 1122211"/>
              <a:gd name="connsiteY0" fmla="*/ 700530 h 750537"/>
              <a:gd name="connsiteX1" fmla="*/ 374821 w 1122211"/>
              <a:gd name="connsiteY1" fmla="*/ 726448 h 750537"/>
              <a:gd name="connsiteX2" fmla="*/ 693679 w 1122211"/>
              <a:gd name="connsiteY2" fmla="*/ 421553 h 750537"/>
              <a:gd name="connsiteX3" fmla="*/ 1122211 w 1122211"/>
              <a:gd name="connsiteY3" fmla="*/ 0 h 750537"/>
              <a:gd name="connsiteX0" fmla="*/ 0 w 1149387"/>
              <a:gd name="connsiteY0" fmla="*/ 673356 h 742216"/>
              <a:gd name="connsiteX1" fmla="*/ 401997 w 1149387"/>
              <a:gd name="connsiteY1" fmla="*/ 726448 h 742216"/>
              <a:gd name="connsiteX2" fmla="*/ 720855 w 1149387"/>
              <a:gd name="connsiteY2" fmla="*/ 421553 h 742216"/>
              <a:gd name="connsiteX3" fmla="*/ 1149387 w 1149387"/>
              <a:gd name="connsiteY3" fmla="*/ 0 h 74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387" h="742216">
                <a:moveTo>
                  <a:pt x="0" y="673356"/>
                </a:moveTo>
                <a:cubicBezTo>
                  <a:pt x="178608" y="718266"/>
                  <a:pt x="281855" y="768415"/>
                  <a:pt x="401997" y="726448"/>
                </a:cubicBezTo>
                <a:cubicBezTo>
                  <a:pt x="522140" y="684481"/>
                  <a:pt x="601263" y="547600"/>
                  <a:pt x="720855" y="421553"/>
                </a:cubicBezTo>
                <a:cubicBezTo>
                  <a:pt x="858015" y="276773"/>
                  <a:pt x="944021" y="174618"/>
                  <a:pt x="1149387" y="0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5CAAAFB9-94A5-4A18-AD74-B46B7FE361C5}"/>
              </a:ext>
            </a:extLst>
          </p:cNvPr>
          <p:cNvSpPr/>
          <p:nvPr/>
        </p:nvSpPr>
        <p:spPr>
          <a:xfrm>
            <a:off x="5542941" y="4316553"/>
            <a:ext cx="236730" cy="230494"/>
          </a:xfrm>
          <a:prstGeom prst="ellipse">
            <a:avLst/>
          </a:pr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uolivapaa piirto 6">
            <a:extLst>
              <a:ext uri="{FF2B5EF4-FFF2-40B4-BE49-F238E27FC236}">
                <a16:creationId xmlns:a16="http://schemas.microsoft.com/office/drawing/2014/main" id="{C0633964-8239-4633-9A66-2423A72047F6}"/>
              </a:ext>
            </a:extLst>
          </p:cNvPr>
          <p:cNvSpPr/>
          <p:nvPr/>
        </p:nvSpPr>
        <p:spPr>
          <a:xfrm>
            <a:off x="6252365" y="933037"/>
            <a:ext cx="1510529" cy="596317"/>
          </a:xfrm>
          <a:custGeom>
            <a:avLst/>
            <a:gdLst>
              <a:gd name="connsiteX0" fmla="*/ 0 w 808074"/>
              <a:gd name="connsiteY0" fmla="*/ 318977 h 318977"/>
              <a:gd name="connsiteX1" fmla="*/ 21265 w 808074"/>
              <a:gd name="connsiteY1" fmla="*/ 292395 h 318977"/>
              <a:gd name="connsiteX2" fmla="*/ 53163 w 808074"/>
              <a:gd name="connsiteY2" fmla="*/ 265814 h 318977"/>
              <a:gd name="connsiteX3" fmla="*/ 63795 w 808074"/>
              <a:gd name="connsiteY3" fmla="*/ 249865 h 318977"/>
              <a:gd name="connsiteX4" fmla="*/ 95693 w 808074"/>
              <a:gd name="connsiteY4" fmla="*/ 223284 h 318977"/>
              <a:gd name="connsiteX5" fmla="*/ 116958 w 808074"/>
              <a:gd name="connsiteY5" fmla="*/ 191386 h 318977"/>
              <a:gd name="connsiteX6" fmla="*/ 127591 w 808074"/>
              <a:gd name="connsiteY6" fmla="*/ 175437 h 318977"/>
              <a:gd name="connsiteX7" fmla="*/ 143539 w 808074"/>
              <a:gd name="connsiteY7" fmla="*/ 159488 h 318977"/>
              <a:gd name="connsiteX8" fmla="*/ 154172 w 808074"/>
              <a:gd name="connsiteY8" fmla="*/ 143539 h 318977"/>
              <a:gd name="connsiteX9" fmla="*/ 170121 w 808074"/>
              <a:gd name="connsiteY9" fmla="*/ 132907 h 318977"/>
              <a:gd name="connsiteX10" fmla="*/ 191386 w 808074"/>
              <a:gd name="connsiteY10" fmla="*/ 116958 h 318977"/>
              <a:gd name="connsiteX11" fmla="*/ 202019 w 808074"/>
              <a:gd name="connsiteY11" fmla="*/ 101009 h 318977"/>
              <a:gd name="connsiteX12" fmla="*/ 233916 w 808074"/>
              <a:gd name="connsiteY12" fmla="*/ 85060 h 318977"/>
              <a:gd name="connsiteX13" fmla="*/ 265814 w 808074"/>
              <a:gd name="connsiteY13" fmla="*/ 63795 h 318977"/>
              <a:gd name="connsiteX14" fmla="*/ 281763 w 808074"/>
              <a:gd name="connsiteY14" fmla="*/ 53163 h 318977"/>
              <a:gd name="connsiteX15" fmla="*/ 297712 w 808074"/>
              <a:gd name="connsiteY15" fmla="*/ 42530 h 318977"/>
              <a:gd name="connsiteX16" fmla="*/ 356191 w 808074"/>
              <a:gd name="connsiteY16" fmla="*/ 26581 h 318977"/>
              <a:gd name="connsiteX17" fmla="*/ 388088 w 808074"/>
              <a:gd name="connsiteY17" fmla="*/ 15949 h 318977"/>
              <a:gd name="connsiteX18" fmla="*/ 435935 w 808074"/>
              <a:gd name="connsiteY18" fmla="*/ 10632 h 318977"/>
              <a:gd name="connsiteX19" fmla="*/ 462516 w 808074"/>
              <a:gd name="connsiteY19" fmla="*/ 5316 h 318977"/>
              <a:gd name="connsiteX20" fmla="*/ 808074 w 808074"/>
              <a:gd name="connsiteY20" fmla="*/ 0 h 31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074" h="318977">
                <a:moveTo>
                  <a:pt x="0" y="318977"/>
                </a:moveTo>
                <a:cubicBezTo>
                  <a:pt x="7088" y="310116"/>
                  <a:pt x="13241" y="300419"/>
                  <a:pt x="21265" y="292395"/>
                </a:cubicBezTo>
                <a:cubicBezTo>
                  <a:pt x="63084" y="250576"/>
                  <a:pt x="9616" y="318072"/>
                  <a:pt x="53163" y="265814"/>
                </a:cubicBezTo>
                <a:cubicBezTo>
                  <a:pt x="57253" y="260906"/>
                  <a:pt x="59277" y="254383"/>
                  <a:pt x="63795" y="249865"/>
                </a:cubicBezTo>
                <a:cubicBezTo>
                  <a:pt x="94510" y="219149"/>
                  <a:pt x="65212" y="262474"/>
                  <a:pt x="95693" y="223284"/>
                </a:cubicBezTo>
                <a:cubicBezTo>
                  <a:pt x="103538" y="213197"/>
                  <a:pt x="109870" y="202019"/>
                  <a:pt x="116958" y="191386"/>
                </a:cubicBezTo>
                <a:cubicBezTo>
                  <a:pt x="120502" y="186070"/>
                  <a:pt x="123073" y="179955"/>
                  <a:pt x="127591" y="175437"/>
                </a:cubicBezTo>
                <a:cubicBezTo>
                  <a:pt x="132907" y="170121"/>
                  <a:pt x="138726" y="165264"/>
                  <a:pt x="143539" y="159488"/>
                </a:cubicBezTo>
                <a:cubicBezTo>
                  <a:pt x="147629" y="154579"/>
                  <a:pt x="149654" y="148057"/>
                  <a:pt x="154172" y="143539"/>
                </a:cubicBezTo>
                <a:cubicBezTo>
                  <a:pt x="158690" y="139021"/>
                  <a:pt x="164922" y="136621"/>
                  <a:pt x="170121" y="132907"/>
                </a:cubicBezTo>
                <a:cubicBezTo>
                  <a:pt x="177331" y="127757"/>
                  <a:pt x="185121" y="123223"/>
                  <a:pt x="191386" y="116958"/>
                </a:cubicBezTo>
                <a:cubicBezTo>
                  <a:pt x="195904" y="112440"/>
                  <a:pt x="197501" y="105527"/>
                  <a:pt x="202019" y="101009"/>
                </a:cubicBezTo>
                <a:cubicBezTo>
                  <a:pt x="219716" y="83312"/>
                  <a:pt x="214461" y="95868"/>
                  <a:pt x="233916" y="85060"/>
                </a:cubicBezTo>
                <a:cubicBezTo>
                  <a:pt x="245087" y="78854"/>
                  <a:pt x="255181" y="70883"/>
                  <a:pt x="265814" y="63795"/>
                </a:cubicBezTo>
                <a:lnTo>
                  <a:pt x="281763" y="53163"/>
                </a:lnTo>
                <a:cubicBezTo>
                  <a:pt x="287079" y="49619"/>
                  <a:pt x="291650" y="44551"/>
                  <a:pt x="297712" y="42530"/>
                </a:cubicBezTo>
                <a:cubicBezTo>
                  <a:pt x="394071" y="10408"/>
                  <a:pt x="273558" y="49116"/>
                  <a:pt x="356191" y="26581"/>
                </a:cubicBezTo>
                <a:cubicBezTo>
                  <a:pt x="367004" y="23632"/>
                  <a:pt x="376949" y="17187"/>
                  <a:pt x="388088" y="15949"/>
                </a:cubicBezTo>
                <a:cubicBezTo>
                  <a:pt x="404037" y="14177"/>
                  <a:pt x="420049" y="12902"/>
                  <a:pt x="435935" y="10632"/>
                </a:cubicBezTo>
                <a:cubicBezTo>
                  <a:pt x="444880" y="9354"/>
                  <a:pt x="453484" y="5582"/>
                  <a:pt x="462516" y="5316"/>
                </a:cubicBezTo>
                <a:cubicBezTo>
                  <a:pt x="577666" y="1929"/>
                  <a:pt x="692874" y="0"/>
                  <a:pt x="808074" y="0"/>
                </a:cubicBezTo>
              </a:path>
            </a:pathLst>
          </a:cu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5CD7FFA-36E2-4FEF-9FE1-D64407B8DF2D}"/>
              </a:ext>
            </a:extLst>
          </p:cNvPr>
          <p:cNvSpPr txBox="1"/>
          <p:nvPr/>
        </p:nvSpPr>
        <p:spPr>
          <a:xfrm rot="3934051">
            <a:off x="1681524" y="4515393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Sarastuskaari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5DF940F7-EF7D-4F18-B11D-ACB80D762D8F}"/>
              </a:ext>
            </a:extLst>
          </p:cNvPr>
          <p:cNvSpPr txBox="1"/>
          <p:nvPr/>
        </p:nvSpPr>
        <p:spPr>
          <a:xfrm rot="18382263">
            <a:off x="5704700" y="4176282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Ramppi</a:t>
            </a:r>
          </a:p>
        </p:txBody>
      </p:sp>
      <p:sp>
        <p:nvSpPr>
          <p:cNvPr id="24" name="Puolivapaa piirto 17">
            <a:extLst>
              <a:ext uri="{FF2B5EF4-FFF2-40B4-BE49-F238E27FC236}">
                <a16:creationId xmlns:a16="http://schemas.microsoft.com/office/drawing/2014/main" id="{4200841E-9082-459E-8412-9397ED790101}"/>
              </a:ext>
            </a:extLst>
          </p:cNvPr>
          <p:cNvSpPr/>
          <p:nvPr/>
        </p:nvSpPr>
        <p:spPr>
          <a:xfrm>
            <a:off x="4045539" y="6090942"/>
            <a:ext cx="421600" cy="729068"/>
          </a:xfrm>
          <a:custGeom>
            <a:avLst/>
            <a:gdLst>
              <a:gd name="connsiteX0" fmla="*/ 0 w 375858"/>
              <a:gd name="connsiteY0" fmla="*/ 0 h 431956"/>
              <a:gd name="connsiteX1" fmla="*/ 5610 w 375858"/>
              <a:gd name="connsiteY1" fmla="*/ 145855 h 431956"/>
              <a:gd name="connsiteX2" fmla="*/ 72928 w 375858"/>
              <a:gd name="connsiteY2" fmla="*/ 274881 h 431956"/>
              <a:gd name="connsiteX3" fmla="*/ 185124 w 375858"/>
              <a:gd name="connsiteY3" fmla="*/ 359028 h 431956"/>
              <a:gd name="connsiteX4" fmla="*/ 375858 w 375858"/>
              <a:gd name="connsiteY4" fmla="*/ 431956 h 431956"/>
              <a:gd name="connsiteX0" fmla="*/ 0 w 256734"/>
              <a:gd name="connsiteY0" fmla="*/ 0 h 397178"/>
              <a:gd name="connsiteX1" fmla="*/ 5610 w 256734"/>
              <a:gd name="connsiteY1" fmla="*/ 145855 h 397178"/>
              <a:gd name="connsiteX2" fmla="*/ 72928 w 256734"/>
              <a:gd name="connsiteY2" fmla="*/ 274881 h 397178"/>
              <a:gd name="connsiteX3" fmla="*/ 185124 w 256734"/>
              <a:gd name="connsiteY3" fmla="*/ 359028 h 397178"/>
              <a:gd name="connsiteX4" fmla="*/ 256734 w 256734"/>
              <a:gd name="connsiteY4" fmla="*/ 397178 h 397178"/>
              <a:gd name="connsiteX0" fmla="*/ 0 w 256734"/>
              <a:gd name="connsiteY0" fmla="*/ 0 h 397178"/>
              <a:gd name="connsiteX1" fmla="*/ 5610 w 256734"/>
              <a:gd name="connsiteY1" fmla="*/ 145855 h 397178"/>
              <a:gd name="connsiteX2" fmla="*/ 72928 w 256734"/>
              <a:gd name="connsiteY2" fmla="*/ 274881 h 397178"/>
              <a:gd name="connsiteX3" fmla="*/ 136968 w 256734"/>
              <a:gd name="connsiteY3" fmla="*/ 334186 h 397178"/>
              <a:gd name="connsiteX4" fmla="*/ 256734 w 256734"/>
              <a:gd name="connsiteY4" fmla="*/ 397178 h 397178"/>
              <a:gd name="connsiteX0" fmla="*/ 0 w 241527"/>
              <a:gd name="connsiteY0" fmla="*/ 0 h 382273"/>
              <a:gd name="connsiteX1" fmla="*/ 5610 w 241527"/>
              <a:gd name="connsiteY1" fmla="*/ 145855 h 382273"/>
              <a:gd name="connsiteX2" fmla="*/ 72928 w 241527"/>
              <a:gd name="connsiteY2" fmla="*/ 274881 h 382273"/>
              <a:gd name="connsiteX3" fmla="*/ 136968 w 241527"/>
              <a:gd name="connsiteY3" fmla="*/ 334186 h 382273"/>
              <a:gd name="connsiteX4" fmla="*/ 241527 w 241527"/>
              <a:gd name="connsiteY4" fmla="*/ 382273 h 382273"/>
              <a:gd name="connsiteX0" fmla="*/ 0 w 221250"/>
              <a:gd name="connsiteY0" fmla="*/ 0 h 364884"/>
              <a:gd name="connsiteX1" fmla="*/ 5610 w 221250"/>
              <a:gd name="connsiteY1" fmla="*/ 145855 h 364884"/>
              <a:gd name="connsiteX2" fmla="*/ 72928 w 221250"/>
              <a:gd name="connsiteY2" fmla="*/ 274881 h 364884"/>
              <a:gd name="connsiteX3" fmla="*/ 136968 w 221250"/>
              <a:gd name="connsiteY3" fmla="*/ 334186 h 364884"/>
              <a:gd name="connsiteX4" fmla="*/ 221250 w 221250"/>
              <a:gd name="connsiteY4" fmla="*/ 364884 h 364884"/>
              <a:gd name="connsiteX0" fmla="*/ 0 w 223785"/>
              <a:gd name="connsiteY0" fmla="*/ 0 h 379789"/>
              <a:gd name="connsiteX1" fmla="*/ 5610 w 223785"/>
              <a:gd name="connsiteY1" fmla="*/ 145855 h 379789"/>
              <a:gd name="connsiteX2" fmla="*/ 72928 w 223785"/>
              <a:gd name="connsiteY2" fmla="*/ 274881 h 379789"/>
              <a:gd name="connsiteX3" fmla="*/ 136968 w 223785"/>
              <a:gd name="connsiteY3" fmla="*/ 334186 h 379789"/>
              <a:gd name="connsiteX4" fmla="*/ 223785 w 223785"/>
              <a:gd name="connsiteY4" fmla="*/ 379789 h 379789"/>
              <a:gd name="connsiteX0" fmla="*/ 0 w 221251"/>
              <a:gd name="connsiteY0" fmla="*/ 0 h 372336"/>
              <a:gd name="connsiteX1" fmla="*/ 3076 w 221251"/>
              <a:gd name="connsiteY1" fmla="*/ 138402 h 372336"/>
              <a:gd name="connsiteX2" fmla="*/ 70394 w 221251"/>
              <a:gd name="connsiteY2" fmla="*/ 267428 h 372336"/>
              <a:gd name="connsiteX3" fmla="*/ 134434 w 221251"/>
              <a:gd name="connsiteY3" fmla="*/ 326733 h 372336"/>
              <a:gd name="connsiteX4" fmla="*/ 221251 w 221251"/>
              <a:gd name="connsiteY4" fmla="*/ 372336 h 372336"/>
              <a:gd name="connsiteX0" fmla="*/ 0 w 221251"/>
              <a:gd name="connsiteY0" fmla="*/ 0 h 382273"/>
              <a:gd name="connsiteX1" fmla="*/ 3076 w 221251"/>
              <a:gd name="connsiteY1" fmla="*/ 148339 h 382273"/>
              <a:gd name="connsiteX2" fmla="*/ 70394 w 221251"/>
              <a:gd name="connsiteY2" fmla="*/ 277365 h 382273"/>
              <a:gd name="connsiteX3" fmla="*/ 134434 w 221251"/>
              <a:gd name="connsiteY3" fmla="*/ 336670 h 382273"/>
              <a:gd name="connsiteX4" fmla="*/ 221251 w 221251"/>
              <a:gd name="connsiteY4" fmla="*/ 382273 h 382273"/>
              <a:gd name="connsiteX0" fmla="*/ 0 w 221251"/>
              <a:gd name="connsiteY0" fmla="*/ 0 h 382273"/>
              <a:gd name="connsiteX1" fmla="*/ 10680 w 221251"/>
              <a:gd name="connsiteY1" fmla="*/ 165728 h 382273"/>
              <a:gd name="connsiteX2" fmla="*/ 70394 w 221251"/>
              <a:gd name="connsiteY2" fmla="*/ 277365 h 382273"/>
              <a:gd name="connsiteX3" fmla="*/ 134434 w 221251"/>
              <a:gd name="connsiteY3" fmla="*/ 336670 h 382273"/>
              <a:gd name="connsiteX4" fmla="*/ 221251 w 221251"/>
              <a:gd name="connsiteY4" fmla="*/ 382273 h 382273"/>
              <a:gd name="connsiteX0" fmla="*/ 0 w 221251"/>
              <a:gd name="connsiteY0" fmla="*/ 0 h 382273"/>
              <a:gd name="connsiteX1" fmla="*/ 10680 w 221251"/>
              <a:gd name="connsiteY1" fmla="*/ 165728 h 382273"/>
              <a:gd name="connsiteX2" fmla="*/ 70394 w 221251"/>
              <a:gd name="connsiteY2" fmla="*/ 277365 h 382273"/>
              <a:gd name="connsiteX3" fmla="*/ 134434 w 221251"/>
              <a:gd name="connsiteY3" fmla="*/ 336670 h 382273"/>
              <a:gd name="connsiteX4" fmla="*/ 221251 w 221251"/>
              <a:gd name="connsiteY4" fmla="*/ 382273 h 382273"/>
              <a:gd name="connsiteX0" fmla="*/ 4288 w 225539"/>
              <a:gd name="connsiteY0" fmla="*/ 0 h 382273"/>
              <a:gd name="connsiteX1" fmla="*/ 14968 w 225539"/>
              <a:gd name="connsiteY1" fmla="*/ 165728 h 382273"/>
              <a:gd name="connsiteX2" fmla="*/ 74682 w 225539"/>
              <a:gd name="connsiteY2" fmla="*/ 277365 h 382273"/>
              <a:gd name="connsiteX3" fmla="*/ 138722 w 225539"/>
              <a:gd name="connsiteY3" fmla="*/ 336670 h 382273"/>
              <a:gd name="connsiteX4" fmla="*/ 225539 w 225539"/>
              <a:gd name="connsiteY4" fmla="*/ 382273 h 38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39" h="382273">
                <a:moveTo>
                  <a:pt x="4288" y="0"/>
                </a:moveTo>
                <a:cubicBezTo>
                  <a:pt x="5313" y="46134"/>
                  <a:pt x="-11402" y="104689"/>
                  <a:pt x="14968" y="165728"/>
                </a:cubicBezTo>
                <a:cubicBezTo>
                  <a:pt x="42476" y="240203"/>
                  <a:pt x="54777" y="240153"/>
                  <a:pt x="74682" y="277365"/>
                </a:cubicBezTo>
                <a:lnTo>
                  <a:pt x="138722" y="336670"/>
                </a:lnTo>
                <a:cubicBezTo>
                  <a:pt x="202300" y="360979"/>
                  <a:pt x="161961" y="357964"/>
                  <a:pt x="225539" y="382273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7EE8108-2E61-4708-A810-AF64215EEB29}"/>
              </a:ext>
            </a:extLst>
          </p:cNvPr>
          <p:cNvSpPr txBox="1"/>
          <p:nvPr/>
        </p:nvSpPr>
        <p:spPr>
          <a:xfrm>
            <a:off x="2693812" y="3477184"/>
            <a:ext cx="1644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Neulaniementie</a:t>
            </a:r>
          </a:p>
        </p:txBody>
      </p:sp>
      <p:sp>
        <p:nvSpPr>
          <p:cNvPr id="26" name="Puolivapaa piirto 16">
            <a:extLst>
              <a:ext uri="{FF2B5EF4-FFF2-40B4-BE49-F238E27FC236}">
                <a16:creationId xmlns:a16="http://schemas.microsoft.com/office/drawing/2014/main" id="{B88D2CEF-2119-41D9-98D7-F2F6C5A9F41C}"/>
              </a:ext>
            </a:extLst>
          </p:cNvPr>
          <p:cNvSpPr/>
          <p:nvPr/>
        </p:nvSpPr>
        <p:spPr>
          <a:xfrm>
            <a:off x="4176008" y="4365265"/>
            <a:ext cx="864517" cy="1345987"/>
          </a:xfrm>
          <a:custGeom>
            <a:avLst/>
            <a:gdLst>
              <a:gd name="connsiteX0" fmla="*/ 532933 w 532933"/>
              <a:gd name="connsiteY0" fmla="*/ 0 h 925619"/>
              <a:gd name="connsiteX1" fmla="*/ 252442 w 532933"/>
              <a:gd name="connsiteY1" fmla="*/ 443175 h 925619"/>
              <a:gd name="connsiteX2" fmla="*/ 33659 w 532933"/>
              <a:gd name="connsiteY2" fmla="*/ 718056 h 925619"/>
              <a:gd name="connsiteX3" fmla="*/ 0 w 532933"/>
              <a:gd name="connsiteY3" fmla="*/ 925619 h 925619"/>
              <a:gd name="connsiteX0" fmla="*/ 557391 w 557391"/>
              <a:gd name="connsiteY0" fmla="*/ 0 h 925789"/>
              <a:gd name="connsiteX1" fmla="*/ 276900 w 557391"/>
              <a:gd name="connsiteY1" fmla="*/ 443175 h 925789"/>
              <a:gd name="connsiteX2" fmla="*/ 58117 w 557391"/>
              <a:gd name="connsiteY2" fmla="*/ 718056 h 925789"/>
              <a:gd name="connsiteX3" fmla="*/ 0 w 557391"/>
              <a:gd name="connsiteY3" fmla="*/ 925789 h 925789"/>
              <a:gd name="connsiteX0" fmla="*/ 501535 w 501535"/>
              <a:gd name="connsiteY0" fmla="*/ 0 h 738012"/>
              <a:gd name="connsiteX1" fmla="*/ 221044 w 501535"/>
              <a:gd name="connsiteY1" fmla="*/ 443175 h 738012"/>
              <a:gd name="connsiteX2" fmla="*/ 2261 w 501535"/>
              <a:gd name="connsiteY2" fmla="*/ 718056 h 738012"/>
              <a:gd name="connsiteX3" fmla="*/ 14595 w 501535"/>
              <a:gd name="connsiteY3" fmla="*/ 717912 h 738012"/>
              <a:gd name="connsiteX0" fmla="*/ 500474 w 500474"/>
              <a:gd name="connsiteY0" fmla="*/ 0 h 733117"/>
              <a:gd name="connsiteX1" fmla="*/ 219983 w 500474"/>
              <a:gd name="connsiteY1" fmla="*/ 443175 h 733117"/>
              <a:gd name="connsiteX2" fmla="*/ 1200 w 500474"/>
              <a:gd name="connsiteY2" fmla="*/ 718056 h 733117"/>
              <a:gd name="connsiteX3" fmla="*/ 50222 w 500474"/>
              <a:gd name="connsiteY3" fmla="*/ 660848 h 733117"/>
              <a:gd name="connsiteX0" fmla="*/ 500038 w 500038"/>
              <a:gd name="connsiteY0" fmla="*/ 0 h 730177"/>
              <a:gd name="connsiteX1" fmla="*/ 219547 w 500038"/>
              <a:gd name="connsiteY1" fmla="*/ 443175 h 730177"/>
              <a:gd name="connsiteX2" fmla="*/ 764 w 500038"/>
              <a:gd name="connsiteY2" fmla="*/ 718056 h 730177"/>
              <a:gd name="connsiteX3" fmla="*/ 94626 w 500038"/>
              <a:gd name="connsiteY3" fmla="*/ 603783 h 730177"/>
              <a:gd name="connsiteX0" fmla="*/ 499949 w 499949"/>
              <a:gd name="connsiteY0" fmla="*/ 0 h 730010"/>
              <a:gd name="connsiteX1" fmla="*/ 219458 w 499949"/>
              <a:gd name="connsiteY1" fmla="*/ 443175 h 730010"/>
              <a:gd name="connsiteX2" fmla="*/ 675 w 499949"/>
              <a:gd name="connsiteY2" fmla="*/ 718056 h 730010"/>
              <a:gd name="connsiteX3" fmla="*/ 110843 w 499949"/>
              <a:gd name="connsiteY3" fmla="*/ 599707 h 730010"/>
              <a:gd name="connsiteX0" fmla="*/ 476304 w 476304"/>
              <a:gd name="connsiteY0" fmla="*/ 0 h 714263"/>
              <a:gd name="connsiteX1" fmla="*/ 195813 w 476304"/>
              <a:gd name="connsiteY1" fmla="*/ 443175 h 714263"/>
              <a:gd name="connsiteX2" fmla="*/ 813 w 476304"/>
              <a:gd name="connsiteY2" fmla="*/ 701608 h 714263"/>
              <a:gd name="connsiteX3" fmla="*/ 87198 w 476304"/>
              <a:gd name="connsiteY3" fmla="*/ 599707 h 714263"/>
              <a:gd name="connsiteX0" fmla="*/ 501429 w 501429"/>
              <a:gd name="connsiteY0" fmla="*/ 0 h 714264"/>
              <a:gd name="connsiteX1" fmla="*/ 220938 w 501429"/>
              <a:gd name="connsiteY1" fmla="*/ 443175 h 714264"/>
              <a:gd name="connsiteX2" fmla="*/ 667 w 501429"/>
              <a:gd name="connsiteY2" fmla="*/ 701609 h 714264"/>
              <a:gd name="connsiteX3" fmla="*/ 112323 w 501429"/>
              <a:gd name="connsiteY3" fmla="*/ 599707 h 714264"/>
              <a:gd name="connsiteX0" fmla="*/ 477774 w 477774"/>
              <a:gd name="connsiteY0" fmla="*/ 0 h 722059"/>
              <a:gd name="connsiteX1" fmla="*/ 197283 w 477774"/>
              <a:gd name="connsiteY1" fmla="*/ 443175 h 722059"/>
              <a:gd name="connsiteX2" fmla="*/ 803 w 477774"/>
              <a:gd name="connsiteY2" fmla="*/ 709761 h 722059"/>
              <a:gd name="connsiteX3" fmla="*/ 88668 w 477774"/>
              <a:gd name="connsiteY3" fmla="*/ 599707 h 722059"/>
              <a:gd name="connsiteX0" fmla="*/ 502892 w 502892"/>
              <a:gd name="connsiteY0" fmla="*/ 0 h 718159"/>
              <a:gd name="connsiteX1" fmla="*/ 222401 w 502892"/>
              <a:gd name="connsiteY1" fmla="*/ 443175 h 718159"/>
              <a:gd name="connsiteX2" fmla="*/ 660 w 502892"/>
              <a:gd name="connsiteY2" fmla="*/ 705685 h 718159"/>
              <a:gd name="connsiteX3" fmla="*/ 113786 w 502892"/>
              <a:gd name="connsiteY3" fmla="*/ 599707 h 718159"/>
              <a:gd name="connsiteX0" fmla="*/ 502783 w 502783"/>
              <a:gd name="connsiteY0" fmla="*/ 0 h 716878"/>
              <a:gd name="connsiteX1" fmla="*/ 222292 w 502783"/>
              <a:gd name="connsiteY1" fmla="*/ 443175 h 716878"/>
              <a:gd name="connsiteX2" fmla="*/ 551 w 502783"/>
              <a:gd name="connsiteY2" fmla="*/ 705685 h 716878"/>
              <a:gd name="connsiteX3" fmla="*/ 142211 w 502783"/>
              <a:gd name="connsiteY3" fmla="*/ 567100 h 716878"/>
              <a:gd name="connsiteX0" fmla="*/ 503516 w 503516"/>
              <a:gd name="connsiteY0" fmla="*/ 0 h 725657"/>
              <a:gd name="connsiteX1" fmla="*/ 223025 w 503516"/>
              <a:gd name="connsiteY1" fmla="*/ 443175 h 725657"/>
              <a:gd name="connsiteX2" fmla="*/ 1284 w 503516"/>
              <a:gd name="connsiteY2" fmla="*/ 705685 h 725657"/>
              <a:gd name="connsiteX3" fmla="*/ 45111 w 503516"/>
              <a:gd name="connsiteY3" fmla="*/ 705685 h 725657"/>
              <a:gd name="connsiteX0" fmla="*/ 502669 w 502669"/>
              <a:gd name="connsiteY0" fmla="*/ 0 h 905410"/>
              <a:gd name="connsiteX1" fmla="*/ 222178 w 502669"/>
              <a:gd name="connsiteY1" fmla="*/ 443175 h 905410"/>
              <a:gd name="connsiteX2" fmla="*/ 437 w 502669"/>
              <a:gd name="connsiteY2" fmla="*/ 705685 h 905410"/>
              <a:gd name="connsiteX3" fmla="*/ 186938 w 502669"/>
              <a:gd name="connsiteY3" fmla="*/ 905410 h 905410"/>
              <a:gd name="connsiteX0" fmla="*/ 502669 w 502669"/>
              <a:gd name="connsiteY0" fmla="*/ 0 h 905410"/>
              <a:gd name="connsiteX1" fmla="*/ 340393 w 502669"/>
              <a:gd name="connsiteY1" fmla="*/ 271982 h 905410"/>
              <a:gd name="connsiteX2" fmla="*/ 437 w 502669"/>
              <a:gd name="connsiteY2" fmla="*/ 705685 h 905410"/>
              <a:gd name="connsiteX3" fmla="*/ 186938 w 502669"/>
              <a:gd name="connsiteY3" fmla="*/ 905410 h 905410"/>
              <a:gd name="connsiteX0" fmla="*/ 368868 w 368868"/>
              <a:gd name="connsiteY0" fmla="*/ 0 h 905410"/>
              <a:gd name="connsiteX1" fmla="*/ 206592 w 368868"/>
              <a:gd name="connsiteY1" fmla="*/ 271982 h 905410"/>
              <a:gd name="connsiteX2" fmla="*/ 1157 w 368868"/>
              <a:gd name="connsiteY2" fmla="*/ 489655 h 905410"/>
              <a:gd name="connsiteX3" fmla="*/ 53137 w 368868"/>
              <a:gd name="connsiteY3" fmla="*/ 905410 h 905410"/>
              <a:gd name="connsiteX0" fmla="*/ 368868 w 368868"/>
              <a:gd name="connsiteY0" fmla="*/ 0 h 905410"/>
              <a:gd name="connsiteX1" fmla="*/ 206592 w 368868"/>
              <a:gd name="connsiteY1" fmla="*/ 271982 h 905410"/>
              <a:gd name="connsiteX2" fmla="*/ 1157 w 368868"/>
              <a:gd name="connsiteY2" fmla="*/ 489655 h 905410"/>
              <a:gd name="connsiteX3" fmla="*/ 53137 w 368868"/>
              <a:gd name="connsiteY3" fmla="*/ 905410 h 905410"/>
              <a:gd name="connsiteX0" fmla="*/ 356843 w 356843"/>
              <a:gd name="connsiteY0" fmla="*/ 0 h 905410"/>
              <a:gd name="connsiteX1" fmla="*/ 194567 w 356843"/>
              <a:gd name="connsiteY1" fmla="*/ 271982 h 905410"/>
              <a:gd name="connsiteX2" fmla="*/ 1361 w 356843"/>
              <a:gd name="connsiteY2" fmla="*/ 514111 h 905410"/>
              <a:gd name="connsiteX3" fmla="*/ 41112 w 356843"/>
              <a:gd name="connsiteY3" fmla="*/ 905410 h 905410"/>
              <a:gd name="connsiteX0" fmla="*/ 482864 w 482864"/>
              <a:gd name="connsiteY0" fmla="*/ 0 h 738293"/>
              <a:gd name="connsiteX1" fmla="*/ 320588 w 482864"/>
              <a:gd name="connsiteY1" fmla="*/ 271982 h 738293"/>
              <a:gd name="connsiteX2" fmla="*/ 127382 w 482864"/>
              <a:gd name="connsiteY2" fmla="*/ 514111 h 738293"/>
              <a:gd name="connsiteX3" fmla="*/ 0 w 482864"/>
              <a:gd name="connsiteY3" fmla="*/ 738293 h 738293"/>
              <a:gd name="connsiteX0" fmla="*/ 482864 w 482864"/>
              <a:gd name="connsiteY0" fmla="*/ 0 h 709761"/>
              <a:gd name="connsiteX1" fmla="*/ 320588 w 482864"/>
              <a:gd name="connsiteY1" fmla="*/ 271982 h 709761"/>
              <a:gd name="connsiteX2" fmla="*/ 127382 w 482864"/>
              <a:gd name="connsiteY2" fmla="*/ 514111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20588 w 482864"/>
              <a:gd name="connsiteY1" fmla="*/ 271982 h 709761"/>
              <a:gd name="connsiteX2" fmla="*/ 139611 w 482864"/>
              <a:gd name="connsiteY2" fmla="*/ 477427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20588 w 482864"/>
              <a:gd name="connsiteY1" fmla="*/ 271982 h 709761"/>
              <a:gd name="connsiteX2" fmla="*/ 139611 w 482864"/>
              <a:gd name="connsiteY2" fmla="*/ 477427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20588 w 482864"/>
              <a:gd name="connsiteY1" fmla="*/ 271982 h 709761"/>
              <a:gd name="connsiteX2" fmla="*/ 139611 w 482864"/>
              <a:gd name="connsiteY2" fmla="*/ 477427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20588 w 482864"/>
              <a:gd name="connsiteY1" fmla="*/ 271982 h 709761"/>
              <a:gd name="connsiteX2" fmla="*/ 155917 w 482864"/>
              <a:gd name="connsiteY2" fmla="*/ 501883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20588 w 482864"/>
              <a:gd name="connsiteY1" fmla="*/ 271982 h 709761"/>
              <a:gd name="connsiteX2" fmla="*/ 151841 w 482864"/>
              <a:gd name="connsiteY2" fmla="*/ 485579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58724 w 482864"/>
              <a:gd name="connsiteY1" fmla="*/ 224714 h 709761"/>
              <a:gd name="connsiteX2" fmla="*/ 151841 w 482864"/>
              <a:gd name="connsiteY2" fmla="*/ 485579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58724 w 482864"/>
              <a:gd name="connsiteY1" fmla="*/ 224714 h 709761"/>
              <a:gd name="connsiteX2" fmla="*/ 151841 w 482864"/>
              <a:gd name="connsiteY2" fmla="*/ 485579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58724 w 482864"/>
              <a:gd name="connsiteY1" fmla="*/ 224714 h 709761"/>
              <a:gd name="connsiteX2" fmla="*/ 151841 w 482864"/>
              <a:gd name="connsiteY2" fmla="*/ 485579 h 709761"/>
              <a:gd name="connsiteX3" fmla="*/ 0 w 482864"/>
              <a:gd name="connsiteY3" fmla="*/ 709761 h 709761"/>
              <a:gd name="connsiteX0" fmla="*/ 482864 w 482864"/>
              <a:gd name="connsiteY0" fmla="*/ 0 h 709761"/>
              <a:gd name="connsiteX1" fmla="*/ 358724 w 482864"/>
              <a:gd name="connsiteY1" fmla="*/ 224714 h 709761"/>
              <a:gd name="connsiteX2" fmla="*/ 158980 w 482864"/>
              <a:gd name="connsiteY2" fmla="*/ 469276 h 709761"/>
              <a:gd name="connsiteX3" fmla="*/ 0 w 482864"/>
              <a:gd name="connsiteY3" fmla="*/ 709761 h 709761"/>
              <a:gd name="connsiteX0" fmla="*/ 458406 w 458406"/>
              <a:gd name="connsiteY0" fmla="*/ 0 h 730142"/>
              <a:gd name="connsiteX1" fmla="*/ 334266 w 458406"/>
              <a:gd name="connsiteY1" fmla="*/ 224714 h 730142"/>
              <a:gd name="connsiteX2" fmla="*/ 134522 w 458406"/>
              <a:gd name="connsiteY2" fmla="*/ 469276 h 730142"/>
              <a:gd name="connsiteX3" fmla="*/ 0 w 458406"/>
              <a:gd name="connsiteY3" fmla="*/ 730142 h 730142"/>
              <a:gd name="connsiteX0" fmla="*/ 486941 w 486941"/>
              <a:gd name="connsiteY0" fmla="*/ 0 h 701610"/>
              <a:gd name="connsiteX1" fmla="*/ 362801 w 486941"/>
              <a:gd name="connsiteY1" fmla="*/ 224714 h 701610"/>
              <a:gd name="connsiteX2" fmla="*/ 163057 w 486941"/>
              <a:gd name="connsiteY2" fmla="*/ 469276 h 701610"/>
              <a:gd name="connsiteX3" fmla="*/ 0 w 486941"/>
              <a:gd name="connsiteY3" fmla="*/ 701610 h 701610"/>
              <a:gd name="connsiteX0" fmla="*/ 462483 w 462483"/>
              <a:gd name="connsiteY0" fmla="*/ 0 h 713838"/>
              <a:gd name="connsiteX1" fmla="*/ 338343 w 462483"/>
              <a:gd name="connsiteY1" fmla="*/ 224714 h 713838"/>
              <a:gd name="connsiteX2" fmla="*/ 138599 w 462483"/>
              <a:gd name="connsiteY2" fmla="*/ 469276 h 713838"/>
              <a:gd name="connsiteX3" fmla="*/ 0 w 462483"/>
              <a:gd name="connsiteY3" fmla="*/ 713838 h 713838"/>
              <a:gd name="connsiteX0" fmla="*/ 486941 w 486941"/>
              <a:gd name="connsiteY0" fmla="*/ 0 h 709762"/>
              <a:gd name="connsiteX1" fmla="*/ 362801 w 486941"/>
              <a:gd name="connsiteY1" fmla="*/ 224714 h 709762"/>
              <a:gd name="connsiteX2" fmla="*/ 163057 w 486941"/>
              <a:gd name="connsiteY2" fmla="*/ 469276 h 709762"/>
              <a:gd name="connsiteX3" fmla="*/ 0 w 486941"/>
              <a:gd name="connsiteY3" fmla="*/ 709762 h 709762"/>
              <a:gd name="connsiteX0" fmla="*/ 462483 w 462483"/>
              <a:gd name="connsiteY0" fmla="*/ 0 h 713838"/>
              <a:gd name="connsiteX1" fmla="*/ 338343 w 462483"/>
              <a:gd name="connsiteY1" fmla="*/ 224714 h 713838"/>
              <a:gd name="connsiteX2" fmla="*/ 138599 w 462483"/>
              <a:gd name="connsiteY2" fmla="*/ 469276 h 713838"/>
              <a:gd name="connsiteX3" fmla="*/ 0 w 462483"/>
              <a:gd name="connsiteY3" fmla="*/ 713838 h 713838"/>
              <a:gd name="connsiteX0" fmla="*/ 486941 w 486941"/>
              <a:gd name="connsiteY0" fmla="*/ 0 h 717914"/>
              <a:gd name="connsiteX1" fmla="*/ 362801 w 486941"/>
              <a:gd name="connsiteY1" fmla="*/ 224714 h 717914"/>
              <a:gd name="connsiteX2" fmla="*/ 163057 w 486941"/>
              <a:gd name="connsiteY2" fmla="*/ 469276 h 717914"/>
              <a:gd name="connsiteX3" fmla="*/ 0 w 486941"/>
              <a:gd name="connsiteY3" fmla="*/ 717914 h 717914"/>
              <a:gd name="connsiteX0" fmla="*/ 462483 w 462483"/>
              <a:gd name="connsiteY0" fmla="*/ 0 h 730676"/>
              <a:gd name="connsiteX1" fmla="*/ 338343 w 462483"/>
              <a:gd name="connsiteY1" fmla="*/ 224714 h 730676"/>
              <a:gd name="connsiteX2" fmla="*/ 138599 w 462483"/>
              <a:gd name="connsiteY2" fmla="*/ 469276 h 730676"/>
              <a:gd name="connsiteX3" fmla="*/ 0 w 462483"/>
              <a:gd name="connsiteY3" fmla="*/ 730676 h 730676"/>
              <a:gd name="connsiteX0" fmla="*/ 486941 w 486941"/>
              <a:gd name="connsiteY0" fmla="*/ 0 h 722658"/>
              <a:gd name="connsiteX1" fmla="*/ 362801 w 486941"/>
              <a:gd name="connsiteY1" fmla="*/ 224714 h 722658"/>
              <a:gd name="connsiteX2" fmla="*/ 163057 w 486941"/>
              <a:gd name="connsiteY2" fmla="*/ 469276 h 722658"/>
              <a:gd name="connsiteX3" fmla="*/ 0 w 486941"/>
              <a:gd name="connsiteY3" fmla="*/ 722658 h 722658"/>
              <a:gd name="connsiteX0" fmla="*/ 486941 w 486941"/>
              <a:gd name="connsiteY0" fmla="*/ 0 h 722658"/>
              <a:gd name="connsiteX1" fmla="*/ 361931 w 486941"/>
              <a:gd name="connsiteY1" fmla="*/ 193442 h 722658"/>
              <a:gd name="connsiteX2" fmla="*/ 163057 w 486941"/>
              <a:gd name="connsiteY2" fmla="*/ 469276 h 722658"/>
              <a:gd name="connsiteX3" fmla="*/ 0 w 486941"/>
              <a:gd name="connsiteY3" fmla="*/ 722658 h 722658"/>
              <a:gd name="connsiteX0" fmla="*/ 486941 w 486941"/>
              <a:gd name="connsiteY0" fmla="*/ 0 h 722658"/>
              <a:gd name="connsiteX1" fmla="*/ 361931 w 486941"/>
              <a:gd name="connsiteY1" fmla="*/ 193442 h 722658"/>
              <a:gd name="connsiteX2" fmla="*/ 163057 w 486941"/>
              <a:gd name="connsiteY2" fmla="*/ 469276 h 722658"/>
              <a:gd name="connsiteX3" fmla="*/ 0 w 486941"/>
              <a:gd name="connsiteY3" fmla="*/ 722658 h 722658"/>
              <a:gd name="connsiteX0" fmla="*/ 486941 w 486941"/>
              <a:gd name="connsiteY0" fmla="*/ 0 h 722658"/>
              <a:gd name="connsiteX1" fmla="*/ 361931 w 486941"/>
              <a:gd name="connsiteY1" fmla="*/ 193442 h 722658"/>
              <a:gd name="connsiteX2" fmla="*/ 163057 w 486941"/>
              <a:gd name="connsiteY2" fmla="*/ 469276 h 722658"/>
              <a:gd name="connsiteX3" fmla="*/ 0 w 486941"/>
              <a:gd name="connsiteY3" fmla="*/ 722658 h 722658"/>
              <a:gd name="connsiteX0" fmla="*/ 462483 w 462483"/>
              <a:gd name="connsiteY0" fmla="*/ 0 h 717313"/>
              <a:gd name="connsiteX1" fmla="*/ 337473 w 462483"/>
              <a:gd name="connsiteY1" fmla="*/ 193442 h 717313"/>
              <a:gd name="connsiteX2" fmla="*/ 138599 w 462483"/>
              <a:gd name="connsiteY2" fmla="*/ 469276 h 717313"/>
              <a:gd name="connsiteX3" fmla="*/ 0 w 462483"/>
              <a:gd name="connsiteY3" fmla="*/ 717313 h 717313"/>
              <a:gd name="connsiteX0" fmla="*/ 486941 w 486941"/>
              <a:gd name="connsiteY0" fmla="*/ 0 h 719985"/>
              <a:gd name="connsiteX1" fmla="*/ 361931 w 486941"/>
              <a:gd name="connsiteY1" fmla="*/ 193442 h 719985"/>
              <a:gd name="connsiteX2" fmla="*/ 163057 w 486941"/>
              <a:gd name="connsiteY2" fmla="*/ 469276 h 719985"/>
              <a:gd name="connsiteX3" fmla="*/ 0 w 486941"/>
              <a:gd name="connsiteY3" fmla="*/ 719985 h 719985"/>
              <a:gd name="connsiteX0" fmla="*/ 462483 w 462483"/>
              <a:gd name="connsiteY0" fmla="*/ 0 h 719985"/>
              <a:gd name="connsiteX1" fmla="*/ 337473 w 462483"/>
              <a:gd name="connsiteY1" fmla="*/ 193442 h 719985"/>
              <a:gd name="connsiteX2" fmla="*/ 138599 w 462483"/>
              <a:gd name="connsiteY2" fmla="*/ 469276 h 719985"/>
              <a:gd name="connsiteX3" fmla="*/ 0 w 462483"/>
              <a:gd name="connsiteY3" fmla="*/ 719985 h 7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483" h="719985">
                <a:moveTo>
                  <a:pt x="462483" y="0"/>
                </a:moveTo>
                <a:cubicBezTo>
                  <a:pt x="420813" y="64481"/>
                  <a:pt x="377569" y="123949"/>
                  <a:pt x="337473" y="193442"/>
                </a:cubicBezTo>
                <a:cubicBezTo>
                  <a:pt x="270647" y="276299"/>
                  <a:pt x="198731" y="395909"/>
                  <a:pt x="138599" y="469276"/>
                </a:cubicBezTo>
                <a:cubicBezTo>
                  <a:pt x="84592" y="550798"/>
                  <a:pt x="11220" y="650797"/>
                  <a:pt x="0" y="719985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72ADEAB3-FAD3-414F-83B0-ABAE53C9345D}"/>
              </a:ext>
            </a:extLst>
          </p:cNvPr>
          <p:cNvSpPr txBox="1"/>
          <p:nvPr/>
        </p:nvSpPr>
        <p:spPr>
          <a:xfrm rot="18135215">
            <a:off x="4188034" y="4881419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i-FI"/>
            </a:defPPr>
            <a:lvl1pPr defTabSz="609585">
              <a:defRPr sz="12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fi-FI" sz="1400">
                <a:latin typeface="Corbel" panose="020B0503020204020204" pitchFamily="34" charset="0"/>
              </a:rPr>
              <a:t>Savilahdentie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C09473F2-EEAA-4E9D-9D36-7B9D0A610126}"/>
              </a:ext>
            </a:extLst>
          </p:cNvPr>
          <p:cNvSpPr txBox="1"/>
          <p:nvPr/>
        </p:nvSpPr>
        <p:spPr>
          <a:xfrm rot="20506260">
            <a:off x="2569354" y="5788526"/>
            <a:ext cx="1561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Neulamäentie</a:t>
            </a:r>
          </a:p>
        </p:txBody>
      </p:sp>
      <p:sp>
        <p:nvSpPr>
          <p:cNvPr id="29" name="Puolivapaa piirto 18">
            <a:extLst>
              <a:ext uri="{FF2B5EF4-FFF2-40B4-BE49-F238E27FC236}">
                <a16:creationId xmlns:a16="http://schemas.microsoft.com/office/drawing/2014/main" id="{589E5CED-4FC1-4D18-9758-EB807046D0E6}"/>
              </a:ext>
            </a:extLst>
          </p:cNvPr>
          <p:cNvSpPr/>
          <p:nvPr/>
        </p:nvSpPr>
        <p:spPr>
          <a:xfrm>
            <a:off x="6731982" y="1860482"/>
            <a:ext cx="1394582" cy="678518"/>
          </a:xfrm>
          <a:custGeom>
            <a:avLst/>
            <a:gdLst>
              <a:gd name="connsiteX0" fmla="*/ 0 w 723667"/>
              <a:gd name="connsiteY0" fmla="*/ 330979 h 330979"/>
              <a:gd name="connsiteX1" fmla="*/ 207564 w 723667"/>
              <a:gd name="connsiteY1" fmla="*/ 252442 h 330979"/>
              <a:gd name="connsiteX2" fmla="*/ 471225 w 723667"/>
              <a:gd name="connsiteY2" fmla="*/ 190734 h 330979"/>
              <a:gd name="connsiteX3" fmla="*/ 639519 w 723667"/>
              <a:gd name="connsiteY3" fmla="*/ 61708 h 330979"/>
              <a:gd name="connsiteX4" fmla="*/ 723667 w 723667"/>
              <a:gd name="connsiteY4" fmla="*/ 0 h 330979"/>
              <a:gd name="connsiteX0" fmla="*/ 0 w 723667"/>
              <a:gd name="connsiteY0" fmla="*/ 330979 h 330979"/>
              <a:gd name="connsiteX1" fmla="*/ 207564 w 723667"/>
              <a:gd name="connsiteY1" fmla="*/ 252442 h 330979"/>
              <a:gd name="connsiteX2" fmla="*/ 471225 w 723667"/>
              <a:gd name="connsiteY2" fmla="*/ 171553 h 330979"/>
              <a:gd name="connsiteX3" fmla="*/ 639519 w 723667"/>
              <a:gd name="connsiteY3" fmla="*/ 61708 h 330979"/>
              <a:gd name="connsiteX4" fmla="*/ 723667 w 723667"/>
              <a:gd name="connsiteY4" fmla="*/ 0 h 330979"/>
              <a:gd name="connsiteX0" fmla="*/ 0 w 717273"/>
              <a:gd name="connsiteY0" fmla="*/ 369342 h 369342"/>
              <a:gd name="connsiteX1" fmla="*/ 207564 w 717273"/>
              <a:gd name="connsiteY1" fmla="*/ 290805 h 369342"/>
              <a:gd name="connsiteX2" fmla="*/ 471225 w 717273"/>
              <a:gd name="connsiteY2" fmla="*/ 209916 h 369342"/>
              <a:gd name="connsiteX3" fmla="*/ 639519 w 717273"/>
              <a:gd name="connsiteY3" fmla="*/ 100071 h 369342"/>
              <a:gd name="connsiteX4" fmla="*/ 717273 w 717273"/>
              <a:gd name="connsiteY4" fmla="*/ 0 h 369342"/>
              <a:gd name="connsiteX0" fmla="*/ 0 w 717273"/>
              <a:gd name="connsiteY0" fmla="*/ 369342 h 369342"/>
              <a:gd name="connsiteX1" fmla="*/ 207564 w 717273"/>
              <a:gd name="connsiteY1" fmla="*/ 290805 h 369342"/>
              <a:gd name="connsiteX2" fmla="*/ 471225 w 717273"/>
              <a:gd name="connsiteY2" fmla="*/ 209916 h 369342"/>
              <a:gd name="connsiteX3" fmla="*/ 623533 w 717273"/>
              <a:gd name="connsiteY3" fmla="*/ 96874 h 369342"/>
              <a:gd name="connsiteX4" fmla="*/ 717273 w 717273"/>
              <a:gd name="connsiteY4" fmla="*/ 0 h 369342"/>
              <a:gd name="connsiteX0" fmla="*/ 0 w 717273"/>
              <a:gd name="connsiteY0" fmla="*/ 369342 h 369342"/>
              <a:gd name="connsiteX1" fmla="*/ 207564 w 717273"/>
              <a:gd name="connsiteY1" fmla="*/ 290805 h 369342"/>
              <a:gd name="connsiteX2" fmla="*/ 461633 w 717273"/>
              <a:gd name="connsiteY2" fmla="*/ 193932 h 369342"/>
              <a:gd name="connsiteX3" fmla="*/ 623533 w 717273"/>
              <a:gd name="connsiteY3" fmla="*/ 96874 h 369342"/>
              <a:gd name="connsiteX4" fmla="*/ 717273 w 717273"/>
              <a:gd name="connsiteY4" fmla="*/ 0 h 369342"/>
              <a:gd name="connsiteX0" fmla="*/ 0 w 717273"/>
              <a:gd name="connsiteY0" fmla="*/ 369342 h 369342"/>
              <a:gd name="connsiteX1" fmla="*/ 169198 w 717273"/>
              <a:gd name="connsiteY1" fmla="*/ 271624 h 369342"/>
              <a:gd name="connsiteX2" fmla="*/ 461633 w 717273"/>
              <a:gd name="connsiteY2" fmla="*/ 193932 h 369342"/>
              <a:gd name="connsiteX3" fmla="*/ 623533 w 717273"/>
              <a:gd name="connsiteY3" fmla="*/ 96874 h 369342"/>
              <a:gd name="connsiteX4" fmla="*/ 717273 w 717273"/>
              <a:gd name="connsiteY4" fmla="*/ 0 h 369342"/>
              <a:gd name="connsiteX0" fmla="*/ 0 w 746047"/>
              <a:gd name="connsiteY0" fmla="*/ 362948 h 362948"/>
              <a:gd name="connsiteX1" fmla="*/ 197972 w 746047"/>
              <a:gd name="connsiteY1" fmla="*/ 271624 h 362948"/>
              <a:gd name="connsiteX2" fmla="*/ 490407 w 746047"/>
              <a:gd name="connsiteY2" fmla="*/ 193932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  <a:gd name="connsiteX0" fmla="*/ 0 w 746047"/>
              <a:gd name="connsiteY0" fmla="*/ 362948 h 362948"/>
              <a:gd name="connsiteX1" fmla="*/ 268310 w 746047"/>
              <a:gd name="connsiteY1" fmla="*/ 262033 h 362948"/>
              <a:gd name="connsiteX2" fmla="*/ 490407 w 746047"/>
              <a:gd name="connsiteY2" fmla="*/ 193932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  <a:gd name="connsiteX0" fmla="*/ 0 w 746047"/>
              <a:gd name="connsiteY0" fmla="*/ 362948 h 362948"/>
              <a:gd name="connsiteX1" fmla="*/ 268310 w 746047"/>
              <a:gd name="connsiteY1" fmla="*/ 262033 h 362948"/>
              <a:gd name="connsiteX2" fmla="*/ 490407 w 746047"/>
              <a:gd name="connsiteY2" fmla="*/ 193932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  <a:gd name="connsiteX0" fmla="*/ 0 w 746047"/>
              <a:gd name="connsiteY0" fmla="*/ 362948 h 362948"/>
              <a:gd name="connsiteX1" fmla="*/ 268310 w 746047"/>
              <a:gd name="connsiteY1" fmla="*/ 262033 h 362948"/>
              <a:gd name="connsiteX2" fmla="*/ 503196 w 746047"/>
              <a:gd name="connsiteY2" fmla="*/ 197129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  <a:gd name="connsiteX0" fmla="*/ 0 w 746047"/>
              <a:gd name="connsiteY0" fmla="*/ 362948 h 362948"/>
              <a:gd name="connsiteX1" fmla="*/ 213958 w 746047"/>
              <a:gd name="connsiteY1" fmla="*/ 281214 h 362948"/>
              <a:gd name="connsiteX2" fmla="*/ 503196 w 746047"/>
              <a:gd name="connsiteY2" fmla="*/ 197129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  <a:gd name="connsiteX0" fmla="*/ 0 w 746047"/>
              <a:gd name="connsiteY0" fmla="*/ 362948 h 362948"/>
              <a:gd name="connsiteX1" fmla="*/ 213958 w 746047"/>
              <a:gd name="connsiteY1" fmla="*/ 281214 h 362948"/>
              <a:gd name="connsiteX2" fmla="*/ 503196 w 746047"/>
              <a:gd name="connsiteY2" fmla="*/ 197129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  <a:gd name="connsiteX0" fmla="*/ 0 w 746047"/>
              <a:gd name="connsiteY0" fmla="*/ 362948 h 362948"/>
              <a:gd name="connsiteX1" fmla="*/ 213958 w 746047"/>
              <a:gd name="connsiteY1" fmla="*/ 281214 h 362948"/>
              <a:gd name="connsiteX2" fmla="*/ 503196 w 746047"/>
              <a:gd name="connsiteY2" fmla="*/ 197129 h 362948"/>
              <a:gd name="connsiteX3" fmla="*/ 652307 w 746047"/>
              <a:gd name="connsiteY3" fmla="*/ 96874 h 362948"/>
              <a:gd name="connsiteX4" fmla="*/ 746047 w 746047"/>
              <a:gd name="connsiteY4" fmla="*/ 0 h 36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047" h="362948">
                <a:moveTo>
                  <a:pt x="0" y="362948"/>
                </a:moveTo>
                <a:cubicBezTo>
                  <a:pt x="71319" y="335703"/>
                  <a:pt x="136244" y="298869"/>
                  <a:pt x="213958" y="281214"/>
                </a:cubicBezTo>
                <a:cubicBezTo>
                  <a:pt x="313568" y="258514"/>
                  <a:pt x="429164" y="219829"/>
                  <a:pt x="503196" y="197129"/>
                </a:cubicBezTo>
                <a:lnTo>
                  <a:pt x="652307" y="96874"/>
                </a:lnTo>
                <a:lnTo>
                  <a:pt x="746047" y="0"/>
                </a:ln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uva 31">
            <a:extLst>
              <a:ext uri="{FF2B5EF4-FFF2-40B4-BE49-F238E27FC236}">
                <a16:creationId xmlns:a16="http://schemas.microsoft.com/office/drawing/2014/main" id="{AD230909-8063-43D9-8F84-4855A9C09A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32" y="137122"/>
            <a:ext cx="1218092" cy="1842605"/>
          </a:xfrm>
          <a:prstGeom prst="rect">
            <a:avLst/>
          </a:prstGeom>
        </p:spPr>
      </p:pic>
      <p:sp>
        <p:nvSpPr>
          <p:cNvPr id="33" name="Suorakulmio 32">
            <a:extLst>
              <a:ext uri="{FF2B5EF4-FFF2-40B4-BE49-F238E27FC236}">
                <a16:creationId xmlns:a16="http://schemas.microsoft.com/office/drawing/2014/main" id="{B5513FC7-4CBB-43C2-B0F4-74DF57477879}"/>
              </a:ext>
            </a:extLst>
          </p:cNvPr>
          <p:cNvSpPr/>
          <p:nvPr/>
        </p:nvSpPr>
        <p:spPr>
          <a:xfrm>
            <a:off x="9344848" y="4852707"/>
            <a:ext cx="440871" cy="249140"/>
          </a:xfrm>
          <a:prstGeom prst="rect">
            <a:avLst/>
          </a:prstGeom>
          <a:solidFill>
            <a:srgbClr val="7030A0">
              <a:alpha val="18824"/>
            </a:srgb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37F8A439-CDE1-4835-9E9E-E79157DE8FD8}"/>
              </a:ext>
            </a:extLst>
          </p:cNvPr>
          <p:cNvSpPr txBox="1"/>
          <p:nvPr/>
        </p:nvSpPr>
        <p:spPr>
          <a:xfrm>
            <a:off x="9864060" y="4821321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Valmistuneet</a:t>
            </a: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A1C62E71-A481-47A2-9E24-3DEC02973D35}"/>
              </a:ext>
            </a:extLst>
          </p:cNvPr>
          <p:cNvSpPr/>
          <p:nvPr/>
        </p:nvSpPr>
        <p:spPr>
          <a:xfrm>
            <a:off x="9344848" y="5269348"/>
            <a:ext cx="440871" cy="249140"/>
          </a:xfrm>
          <a:prstGeom prst="rect">
            <a:avLst/>
          </a:prstGeom>
          <a:solidFill>
            <a:srgbClr val="8AB742">
              <a:alpha val="18824"/>
            </a:srgbClr>
          </a:solidFill>
          <a:ln w="19050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D81CA438-0315-4618-8912-4A76ADD0C1A6}"/>
              </a:ext>
            </a:extLst>
          </p:cNvPr>
          <p:cNvSpPr txBox="1"/>
          <p:nvPr/>
        </p:nvSpPr>
        <p:spPr>
          <a:xfrm>
            <a:off x="9864060" y="5237961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Käynnissä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0D560D59-654D-4109-A742-62F403E64319}"/>
              </a:ext>
            </a:extLst>
          </p:cNvPr>
          <p:cNvSpPr txBox="1"/>
          <p:nvPr/>
        </p:nvSpPr>
        <p:spPr>
          <a:xfrm>
            <a:off x="9864060" y="5670793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Alkamassa</a:t>
            </a:r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53A3C24D-75BD-45F5-9151-9CC5F82108AD}"/>
              </a:ext>
            </a:extLst>
          </p:cNvPr>
          <p:cNvSpPr/>
          <p:nvPr/>
        </p:nvSpPr>
        <p:spPr>
          <a:xfrm>
            <a:off x="9344845" y="5702179"/>
            <a:ext cx="440871" cy="249140"/>
          </a:xfrm>
          <a:prstGeom prst="rect">
            <a:avLst/>
          </a:prstGeom>
          <a:solidFill>
            <a:srgbClr val="F0C012">
              <a:alpha val="18824"/>
            </a:srgbClr>
          </a:solidFill>
          <a:ln w="19050">
            <a:solidFill>
              <a:srgbClr val="F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CF59BFC9-4488-4FA8-9FA9-F00D655AB890}"/>
              </a:ext>
            </a:extLst>
          </p:cNvPr>
          <p:cNvSpPr txBox="1"/>
          <p:nvPr/>
        </p:nvSpPr>
        <p:spPr>
          <a:xfrm>
            <a:off x="9208226" y="4010247"/>
            <a:ext cx="2699277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2200"/>
              </a:lnSpc>
              <a:defRPr/>
            </a:pPr>
            <a:r>
              <a:rPr lang="fi-FI" sz="2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Infrarakentamisen eteneminen</a:t>
            </a:r>
          </a:p>
        </p:txBody>
      </p:sp>
      <p:pic>
        <p:nvPicPr>
          <p:cNvPr id="41" name="Kuva 40">
            <a:extLst>
              <a:ext uri="{FF2B5EF4-FFF2-40B4-BE49-F238E27FC236}">
                <a16:creationId xmlns:a16="http://schemas.microsoft.com/office/drawing/2014/main" id="{1EA39D03-7BE4-421B-9414-474D1956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129" y="2128102"/>
            <a:ext cx="2183621" cy="1679252"/>
          </a:xfrm>
          <a:prstGeom prst="rect">
            <a:avLst/>
          </a:prstGeom>
        </p:spPr>
      </p:pic>
      <p:sp>
        <p:nvSpPr>
          <p:cNvPr id="43" name="Puolivapaa piirto 14">
            <a:extLst>
              <a:ext uri="{FF2B5EF4-FFF2-40B4-BE49-F238E27FC236}">
                <a16:creationId xmlns:a16="http://schemas.microsoft.com/office/drawing/2014/main" id="{519875BE-0DD4-44E6-AC35-AD17B7D87CA5}"/>
              </a:ext>
            </a:extLst>
          </p:cNvPr>
          <p:cNvSpPr/>
          <p:nvPr/>
        </p:nvSpPr>
        <p:spPr>
          <a:xfrm>
            <a:off x="8454802" y="2184852"/>
            <a:ext cx="785807" cy="384970"/>
          </a:xfrm>
          <a:custGeom>
            <a:avLst/>
            <a:gdLst>
              <a:gd name="connsiteX0" fmla="*/ 5184 w 300459"/>
              <a:gd name="connsiteY0" fmla="*/ 0 h 261937"/>
              <a:gd name="connsiteX1" fmla="*/ 24234 w 300459"/>
              <a:gd name="connsiteY1" fmla="*/ 71437 h 261937"/>
              <a:gd name="connsiteX2" fmla="*/ 195684 w 300459"/>
              <a:gd name="connsiteY2" fmla="*/ 119062 h 261937"/>
              <a:gd name="connsiteX3" fmla="*/ 300459 w 300459"/>
              <a:gd name="connsiteY3" fmla="*/ 261937 h 261937"/>
              <a:gd name="connsiteX0" fmla="*/ 0 w 295275"/>
              <a:gd name="connsiteY0" fmla="*/ 0 h 261937"/>
              <a:gd name="connsiteX1" fmla="*/ 190500 w 295275"/>
              <a:gd name="connsiteY1" fmla="*/ 119062 h 261937"/>
              <a:gd name="connsiteX2" fmla="*/ 295275 w 295275"/>
              <a:gd name="connsiteY2" fmla="*/ 261937 h 261937"/>
              <a:gd name="connsiteX0" fmla="*/ 0 w 295275"/>
              <a:gd name="connsiteY0" fmla="*/ 0 h 261937"/>
              <a:gd name="connsiteX1" fmla="*/ 190500 w 295275"/>
              <a:gd name="connsiteY1" fmla="*/ 119062 h 261937"/>
              <a:gd name="connsiteX2" fmla="*/ 295275 w 295275"/>
              <a:gd name="connsiteY2" fmla="*/ 261937 h 261937"/>
              <a:gd name="connsiteX0" fmla="*/ 0 w 299538"/>
              <a:gd name="connsiteY0" fmla="*/ 0 h 283249"/>
              <a:gd name="connsiteX1" fmla="*/ 194763 w 299538"/>
              <a:gd name="connsiteY1" fmla="*/ 140374 h 283249"/>
              <a:gd name="connsiteX2" fmla="*/ 299538 w 299538"/>
              <a:gd name="connsiteY2" fmla="*/ 283249 h 283249"/>
              <a:gd name="connsiteX0" fmla="*/ 0 w 299538"/>
              <a:gd name="connsiteY0" fmla="*/ 0 h 283249"/>
              <a:gd name="connsiteX1" fmla="*/ 183562 w 299538"/>
              <a:gd name="connsiteY1" fmla="*/ 163051 h 283249"/>
              <a:gd name="connsiteX2" fmla="*/ 299538 w 299538"/>
              <a:gd name="connsiteY2" fmla="*/ 283249 h 283249"/>
              <a:gd name="connsiteX0" fmla="*/ 0 w 411548"/>
              <a:gd name="connsiteY0" fmla="*/ 0 h 305927"/>
              <a:gd name="connsiteX1" fmla="*/ 183562 w 411548"/>
              <a:gd name="connsiteY1" fmla="*/ 163051 h 305927"/>
              <a:gd name="connsiteX2" fmla="*/ 411548 w 411548"/>
              <a:gd name="connsiteY2" fmla="*/ 305927 h 305927"/>
              <a:gd name="connsiteX0" fmla="*/ 0 w 428350"/>
              <a:gd name="connsiteY0" fmla="*/ 0 h 283248"/>
              <a:gd name="connsiteX1" fmla="*/ 200364 w 428350"/>
              <a:gd name="connsiteY1" fmla="*/ 140372 h 283248"/>
              <a:gd name="connsiteX2" fmla="*/ 428350 w 428350"/>
              <a:gd name="connsiteY2" fmla="*/ 283248 h 28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350" h="283248">
                <a:moveTo>
                  <a:pt x="0" y="0"/>
                </a:moveTo>
                <a:cubicBezTo>
                  <a:pt x="20637" y="110530"/>
                  <a:pt x="151152" y="96716"/>
                  <a:pt x="200364" y="140372"/>
                </a:cubicBezTo>
                <a:cubicBezTo>
                  <a:pt x="246401" y="172122"/>
                  <a:pt x="398981" y="227685"/>
                  <a:pt x="428350" y="283248"/>
                </a:cubicBezTo>
              </a:path>
            </a:pathLst>
          </a:custGeom>
          <a:noFill/>
          <a:ln w="101600">
            <a:solidFill>
              <a:srgbClr val="7030A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uora yhdysviiva 39">
            <a:extLst>
              <a:ext uri="{FF2B5EF4-FFF2-40B4-BE49-F238E27FC236}">
                <a16:creationId xmlns:a16="http://schemas.microsoft.com/office/drawing/2014/main" id="{4FE712F9-2289-4AD6-85CD-6DD31B70E479}"/>
              </a:ext>
            </a:extLst>
          </p:cNvPr>
          <p:cNvCxnSpPr/>
          <p:nvPr/>
        </p:nvCxnSpPr>
        <p:spPr>
          <a:xfrm>
            <a:off x="8054329" y="1990398"/>
            <a:ext cx="393756" cy="209343"/>
          </a:xfrm>
          <a:prstGeom prst="line">
            <a:avLst/>
          </a:prstGeom>
          <a:noFill/>
          <a:ln w="101600">
            <a:solidFill>
              <a:srgbClr val="FFC000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5A071FA4-66DE-4A9E-9218-3E7D01F6ABCE}"/>
              </a:ext>
            </a:extLst>
          </p:cNvPr>
          <p:cNvCxnSpPr>
            <a:cxnSpLocks/>
          </p:cNvCxnSpPr>
          <p:nvPr/>
        </p:nvCxnSpPr>
        <p:spPr>
          <a:xfrm flipV="1">
            <a:off x="6327114" y="1529354"/>
            <a:ext cx="2203937" cy="1986437"/>
          </a:xfrm>
          <a:prstGeom prst="lin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Suora yhdysviiva 46">
            <a:extLst>
              <a:ext uri="{FF2B5EF4-FFF2-40B4-BE49-F238E27FC236}">
                <a16:creationId xmlns:a16="http://schemas.microsoft.com/office/drawing/2014/main" id="{E5BA215A-3175-4A55-B3CF-425A7F4A6EFE}"/>
              </a:ext>
            </a:extLst>
          </p:cNvPr>
          <p:cNvCxnSpPr>
            <a:cxnSpLocks/>
          </p:cNvCxnSpPr>
          <p:nvPr/>
        </p:nvCxnSpPr>
        <p:spPr>
          <a:xfrm>
            <a:off x="6775284" y="1256044"/>
            <a:ext cx="987610" cy="943697"/>
          </a:xfrm>
          <a:prstGeom prst="lin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Tekstiruutu 49">
            <a:extLst>
              <a:ext uri="{FF2B5EF4-FFF2-40B4-BE49-F238E27FC236}">
                <a16:creationId xmlns:a16="http://schemas.microsoft.com/office/drawing/2014/main" id="{F5561880-A992-4EAE-9D6D-12816E6EA7E4}"/>
              </a:ext>
            </a:extLst>
          </p:cNvPr>
          <p:cNvSpPr txBox="1"/>
          <p:nvPr/>
        </p:nvSpPr>
        <p:spPr>
          <a:xfrm>
            <a:off x="6933670" y="2939895"/>
            <a:ext cx="77528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09585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/>
              </a:rPr>
              <a:t>110kV</a:t>
            </a:r>
            <a:endParaRPr lang="fi-FI" sz="1400" b="1">
              <a:solidFill>
                <a:prstClr val="black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</p:txBody>
      </p: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39CEA886-F7C7-4BBD-A95E-B9C49E50EDE7}"/>
              </a:ext>
            </a:extLst>
          </p:cNvPr>
          <p:cNvCxnSpPr>
            <a:cxnSpLocks/>
            <a:stCxn id="24" idx="0"/>
            <a:endCxn id="26" idx="3"/>
          </p:cNvCxnSpPr>
          <p:nvPr/>
        </p:nvCxnSpPr>
        <p:spPr>
          <a:xfrm flipV="1">
            <a:off x="4053555" y="5711252"/>
            <a:ext cx="122453" cy="379690"/>
          </a:xfrm>
          <a:prstGeom prst="line">
            <a:avLst/>
          </a:prstGeom>
          <a:noFill/>
          <a:ln w="101600">
            <a:solidFill>
              <a:srgbClr val="7030A0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698068C6-1611-4A94-A66C-0EB07A9FF5CD}"/>
              </a:ext>
            </a:extLst>
          </p:cNvPr>
          <p:cNvSpPr/>
          <p:nvPr/>
        </p:nvSpPr>
        <p:spPr>
          <a:xfrm>
            <a:off x="4939322" y="664308"/>
            <a:ext cx="1832353" cy="1641230"/>
          </a:xfrm>
          <a:custGeom>
            <a:avLst/>
            <a:gdLst>
              <a:gd name="connsiteX0" fmla="*/ 0 w 1860062"/>
              <a:gd name="connsiteY0" fmla="*/ 0 h 1641230"/>
              <a:gd name="connsiteX1" fmla="*/ 23446 w 1860062"/>
              <a:gd name="connsiteY1" fmla="*/ 281354 h 1641230"/>
              <a:gd name="connsiteX2" fmla="*/ 125046 w 1860062"/>
              <a:gd name="connsiteY2" fmla="*/ 492369 h 1641230"/>
              <a:gd name="connsiteX3" fmla="*/ 351692 w 1860062"/>
              <a:gd name="connsiteY3" fmla="*/ 609600 h 1641230"/>
              <a:gd name="connsiteX4" fmla="*/ 492369 w 1860062"/>
              <a:gd name="connsiteY4" fmla="*/ 664307 h 1641230"/>
              <a:gd name="connsiteX5" fmla="*/ 500185 w 1860062"/>
              <a:gd name="connsiteY5" fmla="*/ 930030 h 1641230"/>
              <a:gd name="connsiteX6" fmla="*/ 578339 w 1860062"/>
              <a:gd name="connsiteY6" fmla="*/ 1109784 h 1641230"/>
              <a:gd name="connsiteX7" fmla="*/ 765908 w 1860062"/>
              <a:gd name="connsiteY7" fmla="*/ 1156677 h 1641230"/>
              <a:gd name="connsiteX8" fmla="*/ 1078523 w 1860062"/>
              <a:gd name="connsiteY8" fmla="*/ 1148861 h 1641230"/>
              <a:gd name="connsiteX9" fmla="*/ 1219200 w 1860062"/>
              <a:gd name="connsiteY9" fmla="*/ 1172307 h 1641230"/>
              <a:gd name="connsiteX10" fmla="*/ 1828800 w 1860062"/>
              <a:gd name="connsiteY10" fmla="*/ 1641230 h 1641230"/>
              <a:gd name="connsiteX11" fmla="*/ 1860062 w 1860062"/>
              <a:gd name="connsiteY11" fmla="*/ 1453661 h 1641230"/>
              <a:gd name="connsiteX0" fmla="*/ 0 w 1832353"/>
              <a:gd name="connsiteY0" fmla="*/ 0 h 1641230"/>
              <a:gd name="connsiteX1" fmla="*/ 23446 w 1832353"/>
              <a:gd name="connsiteY1" fmla="*/ 281354 h 1641230"/>
              <a:gd name="connsiteX2" fmla="*/ 125046 w 1832353"/>
              <a:gd name="connsiteY2" fmla="*/ 492369 h 1641230"/>
              <a:gd name="connsiteX3" fmla="*/ 351692 w 1832353"/>
              <a:gd name="connsiteY3" fmla="*/ 609600 h 1641230"/>
              <a:gd name="connsiteX4" fmla="*/ 492369 w 1832353"/>
              <a:gd name="connsiteY4" fmla="*/ 664307 h 1641230"/>
              <a:gd name="connsiteX5" fmla="*/ 500185 w 1832353"/>
              <a:gd name="connsiteY5" fmla="*/ 930030 h 1641230"/>
              <a:gd name="connsiteX6" fmla="*/ 578339 w 1832353"/>
              <a:gd name="connsiteY6" fmla="*/ 1109784 h 1641230"/>
              <a:gd name="connsiteX7" fmla="*/ 765908 w 1832353"/>
              <a:gd name="connsiteY7" fmla="*/ 1156677 h 1641230"/>
              <a:gd name="connsiteX8" fmla="*/ 1078523 w 1832353"/>
              <a:gd name="connsiteY8" fmla="*/ 1148861 h 1641230"/>
              <a:gd name="connsiteX9" fmla="*/ 1219200 w 1832353"/>
              <a:gd name="connsiteY9" fmla="*/ 1172307 h 1641230"/>
              <a:gd name="connsiteX10" fmla="*/ 1828800 w 1832353"/>
              <a:gd name="connsiteY10" fmla="*/ 1641230 h 1641230"/>
              <a:gd name="connsiteX11" fmla="*/ 1832353 w 1832353"/>
              <a:gd name="connsiteY11" fmla="*/ 1619916 h 16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32353" h="1641230">
                <a:moveTo>
                  <a:pt x="0" y="0"/>
                </a:moveTo>
                <a:lnTo>
                  <a:pt x="23446" y="281354"/>
                </a:lnTo>
                <a:lnTo>
                  <a:pt x="125046" y="492369"/>
                </a:lnTo>
                <a:lnTo>
                  <a:pt x="351692" y="609600"/>
                </a:lnTo>
                <a:lnTo>
                  <a:pt x="492369" y="664307"/>
                </a:lnTo>
                <a:lnTo>
                  <a:pt x="500185" y="930030"/>
                </a:lnTo>
                <a:lnTo>
                  <a:pt x="578339" y="1109784"/>
                </a:lnTo>
                <a:lnTo>
                  <a:pt x="765908" y="1156677"/>
                </a:lnTo>
                <a:lnTo>
                  <a:pt x="1078523" y="1148861"/>
                </a:lnTo>
                <a:lnTo>
                  <a:pt x="1219200" y="1172307"/>
                </a:lnTo>
                <a:lnTo>
                  <a:pt x="1828800" y="1641230"/>
                </a:lnTo>
                <a:lnTo>
                  <a:pt x="1832353" y="1619916"/>
                </a:lnTo>
              </a:path>
            </a:pathLst>
          </a:custGeom>
          <a:noFill/>
          <a:ln w="28575">
            <a:solidFill>
              <a:srgbClr val="7030A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yöristetty suorakulmio 36">
            <a:extLst>
              <a:ext uri="{FF2B5EF4-FFF2-40B4-BE49-F238E27FC236}">
                <a16:creationId xmlns:a16="http://schemas.microsoft.com/office/drawing/2014/main" id="{C35166F4-11E4-4939-90DD-9A8DBD5A51E6}"/>
              </a:ext>
            </a:extLst>
          </p:cNvPr>
          <p:cNvSpPr/>
          <p:nvPr/>
        </p:nvSpPr>
        <p:spPr>
          <a:xfrm>
            <a:off x="4892283" y="1252489"/>
            <a:ext cx="1310640" cy="21538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868F8525-9DCE-4356-AD14-9FB60DDAC1BB}"/>
              </a:ext>
            </a:extLst>
          </p:cNvPr>
          <p:cNvSpPr txBox="1"/>
          <p:nvPr/>
        </p:nvSpPr>
        <p:spPr>
          <a:xfrm>
            <a:off x="4833575" y="1213083"/>
            <a:ext cx="1418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Kallan kylmä</a:t>
            </a:r>
          </a:p>
        </p:txBody>
      </p:sp>
      <p:cxnSp>
        <p:nvCxnSpPr>
          <p:cNvPr id="51" name="Suora yhdysviiva 50">
            <a:extLst>
              <a:ext uri="{FF2B5EF4-FFF2-40B4-BE49-F238E27FC236}">
                <a16:creationId xmlns:a16="http://schemas.microsoft.com/office/drawing/2014/main" id="{57EA5930-CDC4-F34C-0A24-F17AC2F49D2E}"/>
              </a:ext>
            </a:extLst>
          </p:cNvPr>
          <p:cNvCxnSpPr>
            <a:cxnSpLocks/>
          </p:cNvCxnSpPr>
          <p:nvPr/>
        </p:nvCxnSpPr>
        <p:spPr>
          <a:xfrm>
            <a:off x="1710120" y="3979758"/>
            <a:ext cx="502564" cy="20998"/>
          </a:xfrm>
          <a:prstGeom prst="line">
            <a:avLst/>
          </a:pr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Suora yhdysviiva 51">
            <a:extLst>
              <a:ext uri="{FF2B5EF4-FFF2-40B4-BE49-F238E27FC236}">
                <a16:creationId xmlns:a16="http://schemas.microsoft.com/office/drawing/2014/main" id="{A842C34F-B612-B459-F9F8-04FD303B0538}"/>
              </a:ext>
            </a:extLst>
          </p:cNvPr>
          <p:cNvCxnSpPr>
            <a:cxnSpLocks/>
          </p:cNvCxnSpPr>
          <p:nvPr/>
        </p:nvCxnSpPr>
        <p:spPr>
          <a:xfrm>
            <a:off x="1442400" y="3515791"/>
            <a:ext cx="298127" cy="474466"/>
          </a:xfrm>
          <a:prstGeom prst="line">
            <a:avLst/>
          </a:pr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Suora yhdysviiva 52">
            <a:extLst>
              <a:ext uri="{FF2B5EF4-FFF2-40B4-BE49-F238E27FC236}">
                <a16:creationId xmlns:a16="http://schemas.microsoft.com/office/drawing/2014/main" id="{89575DB5-733E-C2B9-F1AB-6193A2195D04}"/>
              </a:ext>
            </a:extLst>
          </p:cNvPr>
          <p:cNvCxnSpPr>
            <a:cxnSpLocks/>
            <a:endCxn id="8" idx="4"/>
          </p:cNvCxnSpPr>
          <p:nvPr/>
        </p:nvCxnSpPr>
        <p:spPr>
          <a:xfrm>
            <a:off x="682797" y="2883170"/>
            <a:ext cx="845810" cy="1740079"/>
          </a:xfrm>
          <a:prstGeom prst="line">
            <a:avLst/>
          </a:pr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uora yhdysviiva 45">
            <a:extLst>
              <a:ext uri="{FF2B5EF4-FFF2-40B4-BE49-F238E27FC236}">
                <a16:creationId xmlns:a16="http://schemas.microsoft.com/office/drawing/2014/main" id="{344ABDE1-3CB0-3EF9-9DA4-F22CB5858BA2}"/>
              </a:ext>
            </a:extLst>
          </p:cNvPr>
          <p:cNvCxnSpPr>
            <a:cxnSpLocks/>
          </p:cNvCxnSpPr>
          <p:nvPr/>
        </p:nvCxnSpPr>
        <p:spPr>
          <a:xfrm>
            <a:off x="890552" y="2903317"/>
            <a:ext cx="256082" cy="223494"/>
          </a:xfrm>
          <a:prstGeom prst="line">
            <a:avLst/>
          </a:pr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uora yhdysviiva 47">
            <a:extLst>
              <a:ext uri="{FF2B5EF4-FFF2-40B4-BE49-F238E27FC236}">
                <a16:creationId xmlns:a16="http://schemas.microsoft.com/office/drawing/2014/main" id="{5687A98E-B844-6FF3-204A-7FC8DADD690F}"/>
              </a:ext>
            </a:extLst>
          </p:cNvPr>
          <p:cNvCxnSpPr>
            <a:cxnSpLocks/>
          </p:cNvCxnSpPr>
          <p:nvPr/>
        </p:nvCxnSpPr>
        <p:spPr>
          <a:xfrm>
            <a:off x="730938" y="2903317"/>
            <a:ext cx="195110" cy="0"/>
          </a:xfrm>
          <a:prstGeom prst="line">
            <a:avLst/>
          </a:pr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D3D125E9-9348-4E12-9948-434B352D6166}"/>
              </a:ext>
            </a:extLst>
          </p:cNvPr>
          <p:cNvSpPr/>
          <p:nvPr/>
        </p:nvSpPr>
        <p:spPr>
          <a:xfrm>
            <a:off x="2446870" y="3638225"/>
            <a:ext cx="2545260" cy="604262"/>
          </a:xfrm>
          <a:custGeom>
            <a:avLst/>
            <a:gdLst>
              <a:gd name="connsiteX0" fmla="*/ 0 w 2776152"/>
              <a:gd name="connsiteY0" fmla="*/ 0 h 675502"/>
              <a:gd name="connsiteX1" fmla="*/ 329514 w 2776152"/>
              <a:gd name="connsiteY1" fmla="*/ 172994 h 675502"/>
              <a:gd name="connsiteX2" fmla="*/ 667265 w 2776152"/>
              <a:gd name="connsiteY2" fmla="*/ 280086 h 675502"/>
              <a:gd name="connsiteX3" fmla="*/ 1169773 w 2776152"/>
              <a:gd name="connsiteY3" fmla="*/ 518984 h 675502"/>
              <a:gd name="connsiteX4" fmla="*/ 1507525 w 2776152"/>
              <a:gd name="connsiteY4" fmla="*/ 420130 h 675502"/>
              <a:gd name="connsiteX5" fmla="*/ 1837038 w 2776152"/>
              <a:gd name="connsiteY5" fmla="*/ 362465 h 675502"/>
              <a:gd name="connsiteX6" fmla="*/ 2100649 w 2776152"/>
              <a:gd name="connsiteY6" fmla="*/ 362465 h 675502"/>
              <a:gd name="connsiteX7" fmla="*/ 2446638 w 2776152"/>
              <a:gd name="connsiteY7" fmla="*/ 535459 h 675502"/>
              <a:gd name="connsiteX8" fmla="*/ 2776152 w 2776152"/>
              <a:gd name="connsiteY8" fmla="*/ 675502 h 675502"/>
              <a:gd name="connsiteX0" fmla="*/ 0 w 2776152"/>
              <a:gd name="connsiteY0" fmla="*/ 0 h 675502"/>
              <a:gd name="connsiteX1" fmla="*/ 329514 w 2776152"/>
              <a:gd name="connsiteY1" fmla="*/ 172994 h 675502"/>
              <a:gd name="connsiteX2" fmla="*/ 667265 w 2776152"/>
              <a:gd name="connsiteY2" fmla="*/ 280086 h 675502"/>
              <a:gd name="connsiteX3" fmla="*/ 1169773 w 2776152"/>
              <a:gd name="connsiteY3" fmla="*/ 518984 h 675502"/>
              <a:gd name="connsiteX4" fmla="*/ 1507525 w 2776152"/>
              <a:gd name="connsiteY4" fmla="*/ 420130 h 675502"/>
              <a:gd name="connsiteX5" fmla="*/ 1837038 w 2776152"/>
              <a:gd name="connsiteY5" fmla="*/ 362465 h 675502"/>
              <a:gd name="connsiteX6" fmla="*/ 2100649 w 2776152"/>
              <a:gd name="connsiteY6" fmla="*/ 362465 h 675502"/>
              <a:gd name="connsiteX7" fmla="*/ 2446638 w 2776152"/>
              <a:gd name="connsiteY7" fmla="*/ 535459 h 675502"/>
              <a:gd name="connsiteX8" fmla="*/ 2776152 w 2776152"/>
              <a:gd name="connsiteY8" fmla="*/ 675502 h 675502"/>
              <a:gd name="connsiteX0" fmla="*/ 0 w 2597391"/>
              <a:gd name="connsiteY0" fmla="*/ 0 h 572588"/>
              <a:gd name="connsiteX1" fmla="*/ 150753 w 2597391"/>
              <a:gd name="connsiteY1" fmla="*/ 70080 h 572588"/>
              <a:gd name="connsiteX2" fmla="*/ 488504 w 2597391"/>
              <a:gd name="connsiteY2" fmla="*/ 177172 h 572588"/>
              <a:gd name="connsiteX3" fmla="*/ 991012 w 2597391"/>
              <a:gd name="connsiteY3" fmla="*/ 416070 h 572588"/>
              <a:gd name="connsiteX4" fmla="*/ 1328764 w 2597391"/>
              <a:gd name="connsiteY4" fmla="*/ 317216 h 572588"/>
              <a:gd name="connsiteX5" fmla="*/ 1658277 w 2597391"/>
              <a:gd name="connsiteY5" fmla="*/ 259551 h 572588"/>
              <a:gd name="connsiteX6" fmla="*/ 1921888 w 2597391"/>
              <a:gd name="connsiteY6" fmla="*/ 259551 h 572588"/>
              <a:gd name="connsiteX7" fmla="*/ 2267877 w 2597391"/>
              <a:gd name="connsiteY7" fmla="*/ 432545 h 572588"/>
              <a:gd name="connsiteX8" fmla="*/ 2597391 w 2597391"/>
              <a:gd name="connsiteY8" fmla="*/ 572588 h 57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7391" h="572588">
                <a:moveTo>
                  <a:pt x="0" y="0"/>
                </a:moveTo>
                <a:cubicBezTo>
                  <a:pt x="24301" y="14342"/>
                  <a:pt x="40915" y="12415"/>
                  <a:pt x="150753" y="70080"/>
                </a:cubicBezTo>
                <a:lnTo>
                  <a:pt x="488504" y="177172"/>
                </a:lnTo>
                <a:lnTo>
                  <a:pt x="991012" y="416070"/>
                </a:lnTo>
                <a:lnTo>
                  <a:pt x="1328764" y="317216"/>
                </a:lnTo>
                <a:lnTo>
                  <a:pt x="1658277" y="259551"/>
                </a:lnTo>
                <a:lnTo>
                  <a:pt x="1921888" y="259551"/>
                </a:lnTo>
                <a:lnTo>
                  <a:pt x="2267877" y="432545"/>
                </a:lnTo>
                <a:lnTo>
                  <a:pt x="2597391" y="572588"/>
                </a:lnTo>
              </a:path>
            </a:pathLst>
          </a:custGeom>
          <a:noFill/>
          <a:ln w="101600">
            <a:solidFill>
              <a:srgbClr val="FFC000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Ellipsi 56">
            <a:extLst>
              <a:ext uri="{FF2B5EF4-FFF2-40B4-BE49-F238E27FC236}">
                <a16:creationId xmlns:a16="http://schemas.microsoft.com/office/drawing/2014/main" id="{F286C2F8-8374-4089-BB86-303A5069436C}"/>
              </a:ext>
            </a:extLst>
          </p:cNvPr>
          <p:cNvSpPr/>
          <p:nvPr/>
        </p:nvSpPr>
        <p:spPr>
          <a:xfrm>
            <a:off x="7028767" y="2416243"/>
            <a:ext cx="487029" cy="487074"/>
          </a:xfrm>
          <a:prstGeom prst="ellipse">
            <a:avLst/>
          </a:prstGeom>
          <a:solidFill>
            <a:srgbClr val="623888">
              <a:alpha val="18824"/>
            </a:srgbClr>
          </a:solidFill>
          <a:ln w="19050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uora yhdysviiva 64">
            <a:extLst>
              <a:ext uri="{FF2B5EF4-FFF2-40B4-BE49-F238E27FC236}">
                <a16:creationId xmlns:a16="http://schemas.microsoft.com/office/drawing/2014/main" id="{D38B187B-020A-4ECB-9ECF-237A19341A17}"/>
              </a:ext>
            </a:extLst>
          </p:cNvPr>
          <p:cNvCxnSpPr>
            <a:cxnSpLocks/>
          </p:cNvCxnSpPr>
          <p:nvPr/>
        </p:nvCxnSpPr>
        <p:spPr>
          <a:xfrm flipV="1">
            <a:off x="6521385" y="2296539"/>
            <a:ext cx="168441" cy="199378"/>
          </a:xfrm>
          <a:prstGeom prst="lin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Suora yhdysviiva 67">
            <a:extLst>
              <a:ext uri="{FF2B5EF4-FFF2-40B4-BE49-F238E27FC236}">
                <a16:creationId xmlns:a16="http://schemas.microsoft.com/office/drawing/2014/main" id="{19C21591-1279-47B6-B84C-487740B8FE1A}"/>
              </a:ext>
            </a:extLst>
          </p:cNvPr>
          <p:cNvCxnSpPr>
            <a:cxnSpLocks/>
          </p:cNvCxnSpPr>
          <p:nvPr/>
        </p:nvCxnSpPr>
        <p:spPr>
          <a:xfrm>
            <a:off x="6496512" y="2512189"/>
            <a:ext cx="78185" cy="53621"/>
          </a:xfrm>
          <a:prstGeom prst="lin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Suora yhdysviiva 70">
            <a:extLst>
              <a:ext uri="{FF2B5EF4-FFF2-40B4-BE49-F238E27FC236}">
                <a16:creationId xmlns:a16="http://schemas.microsoft.com/office/drawing/2014/main" id="{E19E1238-ED27-45F3-BCDD-F09C9A8AB1F5}"/>
              </a:ext>
            </a:extLst>
          </p:cNvPr>
          <p:cNvCxnSpPr>
            <a:cxnSpLocks/>
          </p:cNvCxnSpPr>
          <p:nvPr/>
        </p:nvCxnSpPr>
        <p:spPr>
          <a:xfrm flipV="1">
            <a:off x="6202923" y="2896084"/>
            <a:ext cx="730426" cy="740752"/>
          </a:xfrm>
          <a:prstGeom prst="line">
            <a:avLst/>
          </a:prstGeom>
          <a:noFill/>
          <a:ln w="101600" cmpd="sng">
            <a:solidFill>
              <a:srgbClr val="FFC000">
                <a:alpha val="75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uora yhdysviiva 72">
            <a:extLst>
              <a:ext uri="{FF2B5EF4-FFF2-40B4-BE49-F238E27FC236}">
                <a16:creationId xmlns:a16="http://schemas.microsoft.com/office/drawing/2014/main" id="{1620D74A-CEFE-4E7B-8E08-97F54CD6CE96}"/>
              </a:ext>
            </a:extLst>
          </p:cNvPr>
          <p:cNvCxnSpPr>
            <a:cxnSpLocks/>
          </p:cNvCxnSpPr>
          <p:nvPr/>
        </p:nvCxnSpPr>
        <p:spPr>
          <a:xfrm>
            <a:off x="6661664" y="2713598"/>
            <a:ext cx="197304" cy="188257"/>
          </a:xfrm>
          <a:prstGeom prst="line">
            <a:avLst/>
          </a:prstGeom>
          <a:noFill/>
          <a:ln w="101600" cmpd="sng">
            <a:solidFill>
              <a:srgbClr val="FFC000">
                <a:alpha val="75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Suora yhdysviiva 75">
            <a:extLst>
              <a:ext uri="{FF2B5EF4-FFF2-40B4-BE49-F238E27FC236}">
                <a16:creationId xmlns:a16="http://schemas.microsoft.com/office/drawing/2014/main" id="{767871AA-72E6-4357-B979-09377FAFCA24}"/>
              </a:ext>
            </a:extLst>
          </p:cNvPr>
          <p:cNvCxnSpPr>
            <a:cxnSpLocks/>
          </p:cNvCxnSpPr>
          <p:nvPr/>
        </p:nvCxnSpPr>
        <p:spPr>
          <a:xfrm>
            <a:off x="6034060" y="3430027"/>
            <a:ext cx="176092" cy="172381"/>
          </a:xfrm>
          <a:prstGeom prst="line">
            <a:avLst/>
          </a:prstGeom>
          <a:noFill/>
          <a:ln w="101600" cmpd="sng">
            <a:solidFill>
              <a:srgbClr val="FFC000">
                <a:alpha val="75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Suora yhdysviiva 80">
            <a:extLst>
              <a:ext uri="{FF2B5EF4-FFF2-40B4-BE49-F238E27FC236}">
                <a16:creationId xmlns:a16="http://schemas.microsoft.com/office/drawing/2014/main" id="{3D9D0CA2-818D-45C5-AD88-2F929CB7112E}"/>
              </a:ext>
            </a:extLst>
          </p:cNvPr>
          <p:cNvCxnSpPr>
            <a:cxnSpLocks/>
          </p:cNvCxnSpPr>
          <p:nvPr/>
        </p:nvCxnSpPr>
        <p:spPr>
          <a:xfrm>
            <a:off x="1143724" y="3120552"/>
            <a:ext cx="298676" cy="389565"/>
          </a:xfrm>
          <a:prstGeom prst="line">
            <a:avLst/>
          </a:prstGeom>
          <a:noFill/>
          <a:ln w="101600">
            <a:solidFill>
              <a:srgbClr val="8AB742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4" name="Ellipsi 83">
            <a:extLst>
              <a:ext uri="{FF2B5EF4-FFF2-40B4-BE49-F238E27FC236}">
                <a16:creationId xmlns:a16="http://schemas.microsoft.com/office/drawing/2014/main" id="{9ED75C20-8335-41D1-B68B-FF251661DDDC}"/>
              </a:ext>
            </a:extLst>
          </p:cNvPr>
          <p:cNvSpPr/>
          <p:nvPr/>
        </p:nvSpPr>
        <p:spPr>
          <a:xfrm>
            <a:off x="4146658" y="3800530"/>
            <a:ext cx="236730" cy="230494"/>
          </a:xfrm>
          <a:prstGeom prst="ellipse">
            <a:avLst/>
          </a:prstGeom>
          <a:noFill/>
          <a:ln w="101600">
            <a:solidFill>
              <a:srgbClr val="FFC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Ellipsi 84">
            <a:extLst>
              <a:ext uri="{FF2B5EF4-FFF2-40B4-BE49-F238E27FC236}">
                <a16:creationId xmlns:a16="http://schemas.microsoft.com/office/drawing/2014/main" id="{7D9C754A-676F-4E91-A9EB-059635BD1983}"/>
              </a:ext>
            </a:extLst>
          </p:cNvPr>
          <p:cNvSpPr/>
          <p:nvPr/>
        </p:nvSpPr>
        <p:spPr>
          <a:xfrm>
            <a:off x="2200397" y="3442444"/>
            <a:ext cx="236730" cy="230494"/>
          </a:xfrm>
          <a:prstGeom prst="ellipse">
            <a:avLst/>
          </a:prstGeom>
          <a:noFill/>
          <a:ln w="101600">
            <a:solidFill>
              <a:srgbClr val="FFC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uolivapaa piirto 7">
            <a:extLst>
              <a:ext uri="{FF2B5EF4-FFF2-40B4-BE49-F238E27FC236}">
                <a16:creationId xmlns:a16="http://schemas.microsoft.com/office/drawing/2014/main" id="{B60224E6-171A-4772-8C73-F7550A08BA40}"/>
              </a:ext>
            </a:extLst>
          </p:cNvPr>
          <p:cNvSpPr/>
          <p:nvPr/>
        </p:nvSpPr>
        <p:spPr>
          <a:xfrm>
            <a:off x="4185263" y="1953175"/>
            <a:ext cx="2590021" cy="2608286"/>
          </a:xfrm>
          <a:custGeom>
            <a:avLst/>
            <a:gdLst>
              <a:gd name="connsiteX0" fmla="*/ 1121963 w 1413674"/>
              <a:gd name="connsiteY0" fmla="*/ 0 h 1284648"/>
              <a:gd name="connsiteX1" fmla="*/ 1413674 w 1413674"/>
              <a:gd name="connsiteY1" fmla="*/ 213173 h 1284648"/>
              <a:gd name="connsiteX2" fmla="*/ 998547 w 1413674"/>
              <a:gd name="connsiteY2" fmla="*/ 690007 h 1284648"/>
              <a:gd name="connsiteX3" fmla="*/ 532932 w 1413674"/>
              <a:gd name="connsiteY3" fmla="*/ 1133183 h 1284648"/>
              <a:gd name="connsiteX4" fmla="*/ 336589 w 1413674"/>
              <a:gd name="connsiteY4" fmla="*/ 1121963 h 1284648"/>
              <a:gd name="connsiteX5" fmla="*/ 89757 w 1413674"/>
              <a:gd name="connsiteY5" fmla="*/ 987327 h 1284648"/>
              <a:gd name="connsiteX6" fmla="*/ 0 w 1413674"/>
              <a:gd name="connsiteY6" fmla="*/ 998547 h 1284648"/>
              <a:gd name="connsiteX7" fmla="*/ 11220 w 1413674"/>
              <a:gd name="connsiteY7" fmla="*/ 1284648 h 1284648"/>
              <a:gd name="connsiteX8" fmla="*/ 370248 w 1413674"/>
              <a:gd name="connsiteY8" fmla="*/ 1043426 h 1284648"/>
              <a:gd name="connsiteX0" fmla="*/ 1121963 w 1413674"/>
              <a:gd name="connsiteY0" fmla="*/ 0 h 1290258"/>
              <a:gd name="connsiteX1" fmla="*/ 1413674 w 1413674"/>
              <a:gd name="connsiteY1" fmla="*/ 213173 h 1290258"/>
              <a:gd name="connsiteX2" fmla="*/ 998547 w 1413674"/>
              <a:gd name="connsiteY2" fmla="*/ 690007 h 1290258"/>
              <a:gd name="connsiteX3" fmla="*/ 532932 w 1413674"/>
              <a:gd name="connsiteY3" fmla="*/ 1133183 h 1290258"/>
              <a:gd name="connsiteX4" fmla="*/ 336589 w 1413674"/>
              <a:gd name="connsiteY4" fmla="*/ 1121963 h 1290258"/>
              <a:gd name="connsiteX5" fmla="*/ 89757 w 1413674"/>
              <a:gd name="connsiteY5" fmla="*/ 987327 h 1290258"/>
              <a:gd name="connsiteX6" fmla="*/ 0 w 1413674"/>
              <a:gd name="connsiteY6" fmla="*/ 998547 h 1290258"/>
              <a:gd name="connsiteX7" fmla="*/ 11220 w 1413674"/>
              <a:gd name="connsiteY7" fmla="*/ 1284648 h 1290258"/>
              <a:gd name="connsiteX8" fmla="*/ 1 w 1413674"/>
              <a:gd name="connsiteY8" fmla="*/ 1290258 h 1290258"/>
              <a:gd name="connsiteX0" fmla="*/ 1121962 w 1413673"/>
              <a:gd name="connsiteY0" fmla="*/ 0 h 1290258"/>
              <a:gd name="connsiteX1" fmla="*/ 1413673 w 1413673"/>
              <a:gd name="connsiteY1" fmla="*/ 213173 h 1290258"/>
              <a:gd name="connsiteX2" fmla="*/ 998546 w 1413673"/>
              <a:gd name="connsiteY2" fmla="*/ 690007 h 1290258"/>
              <a:gd name="connsiteX3" fmla="*/ 532931 w 1413673"/>
              <a:gd name="connsiteY3" fmla="*/ 1133183 h 1290258"/>
              <a:gd name="connsiteX4" fmla="*/ 336588 w 1413673"/>
              <a:gd name="connsiteY4" fmla="*/ 1121963 h 1290258"/>
              <a:gd name="connsiteX5" fmla="*/ 89756 w 1413673"/>
              <a:gd name="connsiteY5" fmla="*/ 987327 h 1290258"/>
              <a:gd name="connsiteX6" fmla="*/ 67470 w 1413673"/>
              <a:gd name="connsiteY6" fmla="*/ 1081005 h 1290258"/>
              <a:gd name="connsiteX7" fmla="*/ 11219 w 1413673"/>
              <a:gd name="connsiteY7" fmla="*/ 1284648 h 1290258"/>
              <a:gd name="connsiteX8" fmla="*/ 0 w 1413673"/>
              <a:gd name="connsiteY8" fmla="*/ 1290258 h 1290258"/>
              <a:gd name="connsiteX0" fmla="*/ 1110743 w 1402454"/>
              <a:gd name="connsiteY0" fmla="*/ 0 h 1395204"/>
              <a:gd name="connsiteX1" fmla="*/ 1402454 w 1402454"/>
              <a:gd name="connsiteY1" fmla="*/ 213173 h 1395204"/>
              <a:gd name="connsiteX2" fmla="*/ 987327 w 1402454"/>
              <a:gd name="connsiteY2" fmla="*/ 690007 h 1395204"/>
              <a:gd name="connsiteX3" fmla="*/ 521712 w 1402454"/>
              <a:gd name="connsiteY3" fmla="*/ 1133183 h 1395204"/>
              <a:gd name="connsiteX4" fmla="*/ 325369 w 1402454"/>
              <a:gd name="connsiteY4" fmla="*/ 1121963 h 1395204"/>
              <a:gd name="connsiteX5" fmla="*/ 78537 w 1402454"/>
              <a:gd name="connsiteY5" fmla="*/ 987327 h 1395204"/>
              <a:gd name="connsiteX6" fmla="*/ 56251 w 1402454"/>
              <a:gd name="connsiteY6" fmla="*/ 1081005 h 1395204"/>
              <a:gd name="connsiteX7" fmla="*/ 0 w 1402454"/>
              <a:gd name="connsiteY7" fmla="*/ 1284648 h 1395204"/>
              <a:gd name="connsiteX8" fmla="*/ 16894 w 1402454"/>
              <a:gd name="connsiteY8" fmla="*/ 1395204 h 1395204"/>
              <a:gd name="connsiteX0" fmla="*/ 1093849 w 1385560"/>
              <a:gd name="connsiteY0" fmla="*/ 0 h 1395204"/>
              <a:gd name="connsiteX1" fmla="*/ 1385560 w 1385560"/>
              <a:gd name="connsiteY1" fmla="*/ 213173 h 1395204"/>
              <a:gd name="connsiteX2" fmla="*/ 970433 w 1385560"/>
              <a:gd name="connsiteY2" fmla="*/ 690007 h 1395204"/>
              <a:gd name="connsiteX3" fmla="*/ 504818 w 1385560"/>
              <a:gd name="connsiteY3" fmla="*/ 1133183 h 1395204"/>
              <a:gd name="connsiteX4" fmla="*/ 308475 w 1385560"/>
              <a:gd name="connsiteY4" fmla="*/ 1121963 h 1395204"/>
              <a:gd name="connsiteX5" fmla="*/ 61643 w 1385560"/>
              <a:gd name="connsiteY5" fmla="*/ 987327 h 1395204"/>
              <a:gd name="connsiteX6" fmla="*/ 39357 w 1385560"/>
              <a:gd name="connsiteY6" fmla="*/ 1081005 h 1395204"/>
              <a:gd name="connsiteX7" fmla="*/ 1848 w 1385560"/>
              <a:gd name="connsiteY7" fmla="*/ 1294018 h 1395204"/>
              <a:gd name="connsiteX8" fmla="*/ 0 w 1385560"/>
              <a:gd name="connsiteY8" fmla="*/ 1395204 h 1395204"/>
              <a:gd name="connsiteX0" fmla="*/ 1093849 w 1385560"/>
              <a:gd name="connsiteY0" fmla="*/ 0 h 1395204"/>
              <a:gd name="connsiteX1" fmla="*/ 1385560 w 1385560"/>
              <a:gd name="connsiteY1" fmla="*/ 213173 h 1395204"/>
              <a:gd name="connsiteX2" fmla="*/ 970433 w 1385560"/>
              <a:gd name="connsiteY2" fmla="*/ 690007 h 1395204"/>
              <a:gd name="connsiteX3" fmla="*/ 504818 w 1385560"/>
              <a:gd name="connsiteY3" fmla="*/ 1133183 h 1395204"/>
              <a:gd name="connsiteX4" fmla="*/ 308475 w 1385560"/>
              <a:gd name="connsiteY4" fmla="*/ 1121963 h 1395204"/>
              <a:gd name="connsiteX5" fmla="*/ 61643 w 1385560"/>
              <a:gd name="connsiteY5" fmla="*/ 987327 h 1395204"/>
              <a:gd name="connsiteX6" fmla="*/ 29986 w 1385560"/>
              <a:gd name="connsiteY6" fmla="*/ 1071635 h 1395204"/>
              <a:gd name="connsiteX7" fmla="*/ 1848 w 1385560"/>
              <a:gd name="connsiteY7" fmla="*/ 1294018 h 1395204"/>
              <a:gd name="connsiteX8" fmla="*/ 0 w 1385560"/>
              <a:gd name="connsiteY8" fmla="*/ 1395204 h 1395204"/>
              <a:gd name="connsiteX0" fmla="*/ 1093849 w 1385560"/>
              <a:gd name="connsiteY0" fmla="*/ 0 h 1395204"/>
              <a:gd name="connsiteX1" fmla="*/ 1385560 w 1385560"/>
              <a:gd name="connsiteY1" fmla="*/ 213173 h 1395204"/>
              <a:gd name="connsiteX2" fmla="*/ 970433 w 1385560"/>
              <a:gd name="connsiteY2" fmla="*/ 690007 h 1395204"/>
              <a:gd name="connsiteX3" fmla="*/ 504818 w 1385560"/>
              <a:gd name="connsiteY3" fmla="*/ 1133183 h 1395204"/>
              <a:gd name="connsiteX4" fmla="*/ 308475 w 1385560"/>
              <a:gd name="connsiteY4" fmla="*/ 1121963 h 1395204"/>
              <a:gd name="connsiteX5" fmla="*/ 50398 w 1385560"/>
              <a:gd name="connsiteY5" fmla="*/ 989201 h 1395204"/>
              <a:gd name="connsiteX6" fmla="*/ 29986 w 1385560"/>
              <a:gd name="connsiteY6" fmla="*/ 1071635 h 1395204"/>
              <a:gd name="connsiteX7" fmla="*/ 1848 w 1385560"/>
              <a:gd name="connsiteY7" fmla="*/ 1294018 h 1395204"/>
              <a:gd name="connsiteX8" fmla="*/ 0 w 1385560"/>
              <a:gd name="connsiteY8" fmla="*/ 1395204 h 1395204"/>
              <a:gd name="connsiteX0" fmla="*/ 1093849 w 1385560"/>
              <a:gd name="connsiteY0" fmla="*/ 0 h 1395204"/>
              <a:gd name="connsiteX1" fmla="*/ 1385560 w 1385560"/>
              <a:gd name="connsiteY1" fmla="*/ 213173 h 1395204"/>
              <a:gd name="connsiteX2" fmla="*/ 970433 w 1385560"/>
              <a:gd name="connsiteY2" fmla="*/ 690007 h 1395204"/>
              <a:gd name="connsiteX3" fmla="*/ 461711 w 1385560"/>
              <a:gd name="connsiteY3" fmla="*/ 1198774 h 1395204"/>
              <a:gd name="connsiteX4" fmla="*/ 308475 w 1385560"/>
              <a:gd name="connsiteY4" fmla="*/ 1121963 h 1395204"/>
              <a:gd name="connsiteX5" fmla="*/ 50398 w 1385560"/>
              <a:gd name="connsiteY5" fmla="*/ 989201 h 1395204"/>
              <a:gd name="connsiteX6" fmla="*/ 29986 w 1385560"/>
              <a:gd name="connsiteY6" fmla="*/ 1071635 h 1395204"/>
              <a:gd name="connsiteX7" fmla="*/ 1848 w 1385560"/>
              <a:gd name="connsiteY7" fmla="*/ 1294018 h 1395204"/>
              <a:gd name="connsiteX8" fmla="*/ 0 w 1385560"/>
              <a:gd name="connsiteY8" fmla="*/ 1395204 h 139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5560" h="1395204">
                <a:moveTo>
                  <a:pt x="1093849" y="0"/>
                </a:moveTo>
                <a:lnTo>
                  <a:pt x="1385560" y="213173"/>
                </a:lnTo>
                <a:lnTo>
                  <a:pt x="970433" y="690007"/>
                </a:lnTo>
                <a:lnTo>
                  <a:pt x="461711" y="1198774"/>
                </a:lnTo>
                <a:lnTo>
                  <a:pt x="308475" y="1121963"/>
                </a:lnTo>
                <a:lnTo>
                  <a:pt x="50398" y="989201"/>
                </a:lnTo>
                <a:lnTo>
                  <a:pt x="29986" y="1071635"/>
                </a:lnTo>
                <a:lnTo>
                  <a:pt x="1848" y="1294018"/>
                </a:lnTo>
                <a:lnTo>
                  <a:pt x="0" y="1395204"/>
                </a:lnTo>
              </a:path>
            </a:pathLst>
          </a:cu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D5E8B80A-937F-C710-9BB7-C8465DF648BF}"/>
              </a:ext>
            </a:extLst>
          </p:cNvPr>
          <p:cNvCxnSpPr>
            <a:cxnSpLocks/>
          </p:cNvCxnSpPr>
          <p:nvPr/>
        </p:nvCxnSpPr>
        <p:spPr>
          <a:xfrm>
            <a:off x="4114781" y="-5284"/>
            <a:ext cx="824541" cy="668410"/>
          </a:xfrm>
          <a:prstGeom prst="line">
            <a:avLst/>
          </a:prstGeom>
          <a:noFill/>
          <a:ln w="28575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6" name="Puolivapaa piirto 9">
            <a:extLst>
              <a:ext uri="{FF2B5EF4-FFF2-40B4-BE49-F238E27FC236}">
                <a16:creationId xmlns:a16="http://schemas.microsoft.com/office/drawing/2014/main" id="{4F5C74BB-30B0-4E74-3276-ABBE206E24F3}"/>
              </a:ext>
            </a:extLst>
          </p:cNvPr>
          <p:cNvSpPr/>
          <p:nvPr/>
        </p:nvSpPr>
        <p:spPr>
          <a:xfrm rot="3731170">
            <a:off x="1834932" y="4270150"/>
            <a:ext cx="1331519" cy="252273"/>
          </a:xfrm>
          <a:custGeom>
            <a:avLst/>
            <a:gdLst>
              <a:gd name="connsiteX0" fmla="*/ 115194 w 1339156"/>
              <a:gd name="connsiteY0" fmla="*/ 8322 h 1543071"/>
              <a:gd name="connsiteX1" fmla="*/ 24706 w 1339156"/>
              <a:gd name="connsiteY1" fmla="*/ 208347 h 1543071"/>
              <a:gd name="connsiteX2" fmla="*/ 510481 w 1339156"/>
              <a:gd name="connsiteY2" fmla="*/ 1403735 h 1543071"/>
              <a:gd name="connsiteX3" fmla="*/ 1043881 w 1339156"/>
              <a:gd name="connsiteY3" fmla="*/ 1527560 h 1543071"/>
              <a:gd name="connsiteX4" fmla="*/ 1339156 w 1339156"/>
              <a:gd name="connsiteY4" fmla="*/ 1537085 h 1543071"/>
              <a:gd name="connsiteX0" fmla="*/ 133855 w 1334004"/>
              <a:gd name="connsiteY0" fmla="*/ 13407 h 1519581"/>
              <a:gd name="connsiteX1" fmla="*/ 19554 w 1334004"/>
              <a:gd name="connsiteY1" fmla="*/ 184857 h 1519581"/>
              <a:gd name="connsiteX2" fmla="*/ 505329 w 1334004"/>
              <a:gd name="connsiteY2" fmla="*/ 1380245 h 1519581"/>
              <a:gd name="connsiteX3" fmla="*/ 1038729 w 1334004"/>
              <a:gd name="connsiteY3" fmla="*/ 1504070 h 1519581"/>
              <a:gd name="connsiteX4" fmla="*/ 1334004 w 1334004"/>
              <a:gd name="connsiteY4" fmla="*/ 1513595 h 1519581"/>
              <a:gd name="connsiteX0" fmla="*/ 0 w 1200149"/>
              <a:gd name="connsiteY0" fmla="*/ 0 h 1506174"/>
              <a:gd name="connsiteX1" fmla="*/ 371474 w 1200149"/>
              <a:gd name="connsiteY1" fmla="*/ 1366838 h 1506174"/>
              <a:gd name="connsiteX2" fmla="*/ 904874 w 1200149"/>
              <a:gd name="connsiteY2" fmla="*/ 1490663 h 1506174"/>
              <a:gd name="connsiteX3" fmla="*/ 1200149 w 1200149"/>
              <a:gd name="connsiteY3" fmla="*/ 1500188 h 1506174"/>
              <a:gd name="connsiteX0" fmla="*/ 0 w 1219199"/>
              <a:gd name="connsiteY0" fmla="*/ 0 h 1574704"/>
              <a:gd name="connsiteX1" fmla="*/ 390524 w 1219199"/>
              <a:gd name="connsiteY1" fmla="*/ 1423988 h 1574704"/>
              <a:gd name="connsiteX2" fmla="*/ 923924 w 1219199"/>
              <a:gd name="connsiteY2" fmla="*/ 1547813 h 1574704"/>
              <a:gd name="connsiteX3" fmla="*/ 1219199 w 1219199"/>
              <a:gd name="connsiteY3" fmla="*/ 1557338 h 1574704"/>
              <a:gd name="connsiteX0" fmla="*/ 102439 w 1321638"/>
              <a:gd name="connsiteY0" fmla="*/ 0 h 1574704"/>
              <a:gd name="connsiteX1" fmla="*/ 492963 w 1321638"/>
              <a:gd name="connsiteY1" fmla="*/ 1423988 h 1574704"/>
              <a:gd name="connsiteX2" fmla="*/ 1026363 w 1321638"/>
              <a:gd name="connsiteY2" fmla="*/ 1547813 h 1574704"/>
              <a:gd name="connsiteX3" fmla="*/ 1321638 w 1321638"/>
              <a:gd name="connsiteY3" fmla="*/ 1557338 h 1574704"/>
              <a:gd name="connsiteX0" fmla="*/ 119488 w 1338687"/>
              <a:gd name="connsiteY0" fmla="*/ 0 h 1582172"/>
              <a:gd name="connsiteX1" fmla="*/ 390949 w 1338687"/>
              <a:gd name="connsiteY1" fmla="*/ 1152526 h 1582172"/>
              <a:gd name="connsiteX2" fmla="*/ 1043412 w 1338687"/>
              <a:gd name="connsiteY2" fmla="*/ 1547813 h 1582172"/>
              <a:gd name="connsiteX3" fmla="*/ 1338687 w 1338687"/>
              <a:gd name="connsiteY3" fmla="*/ 1557338 h 1582172"/>
              <a:gd name="connsiteX0" fmla="*/ 117396 w 1336595"/>
              <a:gd name="connsiteY0" fmla="*/ 0 h 1582172"/>
              <a:gd name="connsiteX1" fmla="*/ 388857 w 1336595"/>
              <a:gd name="connsiteY1" fmla="*/ 1152526 h 1582172"/>
              <a:gd name="connsiteX2" fmla="*/ 1041320 w 1336595"/>
              <a:gd name="connsiteY2" fmla="*/ 1547813 h 1582172"/>
              <a:gd name="connsiteX3" fmla="*/ 1336595 w 1336595"/>
              <a:gd name="connsiteY3" fmla="*/ 1557338 h 1582172"/>
              <a:gd name="connsiteX0" fmla="*/ 52535 w 1271734"/>
              <a:gd name="connsiteY0" fmla="*/ 0 h 1582172"/>
              <a:gd name="connsiteX1" fmla="*/ 323996 w 1271734"/>
              <a:gd name="connsiteY1" fmla="*/ 1152526 h 1582172"/>
              <a:gd name="connsiteX2" fmla="*/ 976459 w 1271734"/>
              <a:gd name="connsiteY2" fmla="*/ 1547813 h 1582172"/>
              <a:gd name="connsiteX3" fmla="*/ 1271734 w 1271734"/>
              <a:gd name="connsiteY3" fmla="*/ 1557338 h 1582172"/>
              <a:gd name="connsiteX0" fmla="*/ 62028 w 1281227"/>
              <a:gd name="connsiteY0" fmla="*/ 0 h 1582172"/>
              <a:gd name="connsiteX1" fmla="*/ 333489 w 1281227"/>
              <a:gd name="connsiteY1" fmla="*/ 1152526 h 1582172"/>
              <a:gd name="connsiteX2" fmla="*/ 985952 w 1281227"/>
              <a:gd name="connsiteY2" fmla="*/ 1547813 h 1582172"/>
              <a:gd name="connsiteX3" fmla="*/ 1281227 w 1281227"/>
              <a:gd name="connsiteY3" fmla="*/ 1557338 h 1582172"/>
              <a:gd name="connsiteX0" fmla="*/ 63132 w 1282331"/>
              <a:gd name="connsiteY0" fmla="*/ 0 h 1582172"/>
              <a:gd name="connsiteX1" fmla="*/ 334593 w 1282331"/>
              <a:gd name="connsiteY1" fmla="*/ 1152526 h 1582172"/>
              <a:gd name="connsiteX2" fmla="*/ 987056 w 1282331"/>
              <a:gd name="connsiteY2" fmla="*/ 1547813 h 1582172"/>
              <a:gd name="connsiteX3" fmla="*/ 1282331 w 1282331"/>
              <a:gd name="connsiteY3" fmla="*/ 1557338 h 1582172"/>
              <a:gd name="connsiteX0" fmla="*/ 57514 w 1276713"/>
              <a:gd name="connsiteY0" fmla="*/ 0 h 1576654"/>
              <a:gd name="connsiteX1" fmla="*/ 376600 w 1276713"/>
              <a:gd name="connsiteY1" fmla="*/ 1228726 h 1576654"/>
              <a:gd name="connsiteX2" fmla="*/ 981438 w 1276713"/>
              <a:gd name="connsiteY2" fmla="*/ 1547813 h 1576654"/>
              <a:gd name="connsiteX3" fmla="*/ 1276713 w 1276713"/>
              <a:gd name="connsiteY3" fmla="*/ 1557338 h 1576654"/>
              <a:gd name="connsiteX0" fmla="*/ 63338 w 1282537"/>
              <a:gd name="connsiteY0" fmla="*/ 0 h 1557338"/>
              <a:gd name="connsiteX1" fmla="*/ 382424 w 1282537"/>
              <a:gd name="connsiteY1" fmla="*/ 1228726 h 1557338"/>
              <a:gd name="connsiteX2" fmla="*/ 1282537 w 1282537"/>
              <a:gd name="connsiteY2" fmla="*/ 1557338 h 1557338"/>
              <a:gd name="connsiteX0" fmla="*/ 63338 w 1282537"/>
              <a:gd name="connsiteY0" fmla="*/ 0 h 1559457"/>
              <a:gd name="connsiteX1" fmla="*/ 382424 w 1282537"/>
              <a:gd name="connsiteY1" fmla="*/ 1228726 h 1559457"/>
              <a:gd name="connsiteX2" fmla="*/ 1282537 w 1282537"/>
              <a:gd name="connsiteY2" fmla="*/ 1557338 h 1559457"/>
              <a:gd name="connsiteX0" fmla="*/ 63338 w 1282537"/>
              <a:gd name="connsiteY0" fmla="*/ 0 h 1557425"/>
              <a:gd name="connsiteX1" fmla="*/ 382424 w 1282537"/>
              <a:gd name="connsiteY1" fmla="*/ 1228726 h 1557425"/>
              <a:gd name="connsiteX2" fmla="*/ 1282537 w 1282537"/>
              <a:gd name="connsiteY2" fmla="*/ 1557338 h 1557425"/>
              <a:gd name="connsiteX0" fmla="*/ 63524 w 1292248"/>
              <a:gd name="connsiteY0" fmla="*/ 0 h 1514636"/>
              <a:gd name="connsiteX1" fmla="*/ 382610 w 1292248"/>
              <a:gd name="connsiteY1" fmla="*/ 1228726 h 1514636"/>
              <a:gd name="connsiteX2" fmla="*/ 1292248 w 1292248"/>
              <a:gd name="connsiteY2" fmla="*/ 1514476 h 1514636"/>
              <a:gd name="connsiteX0" fmla="*/ 63524 w 1292248"/>
              <a:gd name="connsiteY0" fmla="*/ 0 h 1528889"/>
              <a:gd name="connsiteX1" fmla="*/ 382610 w 1292248"/>
              <a:gd name="connsiteY1" fmla="*/ 1228726 h 1528889"/>
              <a:gd name="connsiteX2" fmla="*/ 1292248 w 1292248"/>
              <a:gd name="connsiteY2" fmla="*/ 1528763 h 1528889"/>
              <a:gd name="connsiteX0" fmla="*/ 63524 w 1292248"/>
              <a:gd name="connsiteY0" fmla="*/ 0 h 1532670"/>
              <a:gd name="connsiteX1" fmla="*/ 382610 w 1292248"/>
              <a:gd name="connsiteY1" fmla="*/ 1228726 h 1532670"/>
              <a:gd name="connsiteX2" fmla="*/ 1292248 w 1292248"/>
              <a:gd name="connsiteY2" fmla="*/ 1528763 h 1532670"/>
              <a:gd name="connsiteX0" fmla="*/ 63524 w 1292248"/>
              <a:gd name="connsiteY0" fmla="*/ 0 h 1528763"/>
              <a:gd name="connsiteX1" fmla="*/ 382610 w 1292248"/>
              <a:gd name="connsiteY1" fmla="*/ 1228726 h 1528763"/>
              <a:gd name="connsiteX2" fmla="*/ 1292248 w 1292248"/>
              <a:gd name="connsiteY2" fmla="*/ 1528763 h 1528763"/>
              <a:gd name="connsiteX0" fmla="*/ 64572 w 1293296"/>
              <a:gd name="connsiteY0" fmla="*/ 0 h 1528763"/>
              <a:gd name="connsiteX1" fmla="*/ 375644 w 1293296"/>
              <a:gd name="connsiteY1" fmla="*/ 1258952 h 1528763"/>
              <a:gd name="connsiteX2" fmla="*/ 1293296 w 1293296"/>
              <a:gd name="connsiteY2" fmla="*/ 1528763 h 1528763"/>
              <a:gd name="connsiteX0" fmla="*/ 64572 w 1233187"/>
              <a:gd name="connsiteY0" fmla="*/ 0 h 1571944"/>
              <a:gd name="connsiteX1" fmla="*/ 375644 w 1233187"/>
              <a:gd name="connsiteY1" fmla="*/ 1258952 h 1571944"/>
              <a:gd name="connsiteX2" fmla="*/ 1233187 w 1233187"/>
              <a:gd name="connsiteY2" fmla="*/ 1571944 h 1571944"/>
              <a:gd name="connsiteX0" fmla="*/ 64572 w 1257231"/>
              <a:gd name="connsiteY0" fmla="*/ 0 h 1537400"/>
              <a:gd name="connsiteX1" fmla="*/ 375644 w 1257231"/>
              <a:gd name="connsiteY1" fmla="*/ 1258952 h 1537400"/>
              <a:gd name="connsiteX2" fmla="*/ 1257231 w 1257231"/>
              <a:gd name="connsiteY2" fmla="*/ 1537400 h 1537400"/>
              <a:gd name="connsiteX0" fmla="*/ 64572 w 1257231"/>
              <a:gd name="connsiteY0" fmla="*/ 0 h 1555434"/>
              <a:gd name="connsiteX1" fmla="*/ 375644 w 1257231"/>
              <a:gd name="connsiteY1" fmla="*/ 1258952 h 1555434"/>
              <a:gd name="connsiteX2" fmla="*/ 1257231 w 1257231"/>
              <a:gd name="connsiteY2" fmla="*/ 1537400 h 1555434"/>
              <a:gd name="connsiteX0" fmla="*/ 64572 w 1257231"/>
              <a:gd name="connsiteY0" fmla="*/ 0 h 1552130"/>
              <a:gd name="connsiteX1" fmla="*/ 375644 w 1257231"/>
              <a:gd name="connsiteY1" fmla="*/ 1258952 h 1552130"/>
              <a:gd name="connsiteX2" fmla="*/ 1257231 w 1257231"/>
              <a:gd name="connsiteY2" fmla="*/ 1537400 h 1552130"/>
              <a:gd name="connsiteX0" fmla="*/ 60657 w 1284557"/>
              <a:gd name="connsiteY0" fmla="*/ 0 h 1470073"/>
              <a:gd name="connsiteX1" fmla="*/ 402970 w 1284557"/>
              <a:gd name="connsiteY1" fmla="*/ 1176895 h 1470073"/>
              <a:gd name="connsiteX2" fmla="*/ 1284557 w 1284557"/>
              <a:gd name="connsiteY2" fmla="*/ 1455343 h 1470073"/>
              <a:gd name="connsiteX0" fmla="*/ 33719 w 1257619"/>
              <a:gd name="connsiteY0" fmla="*/ 0 h 1470073"/>
              <a:gd name="connsiteX1" fmla="*/ 376032 w 1257619"/>
              <a:gd name="connsiteY1" fmla="*/ 1176895 h 1470073"/>
              <a:gd name="connsiteX2" fmla="*/ 1257619 w 1257619"/>
              <a:gd name="connsiteY2" fmla="*/ 1455343 h 1470073"/>
              <a:gd name="connsiteX0" fmla="*/ 33550 w 1257450"/>
              <a:gd name="connsiteY0" fmla="*/ 0 h 1468742"/>
              <a:gd name="connsiteX1" fmla="*/ 377816 w 1257450"/>
              <a:gd name="connsiteY1" fmla="*/ 1162167 h 1468742"/>
              <a:gd name="connsiteX2" fmla="*/ 1257450 w 1257450"/>
              <a:gd name="connsiteY2" fmla="*/ 1455343 h 1468742"/>
              <a:gd name="connsiteX0" fmla="*/ 30376 w 1254276"/>
              <a:gd name="connsiteY0" fmla="*/ 0 h 1468742"/>
              <a:gd name="connsiteX1" fmla="*/ 374642 w 1254276"/>
              <a:gd name="connsiteY1" fmla="*/ 1162167 h 1468742"/>
              <a:gd name="connsiteX2" fmla="*/ 1254276 w 1254276"/>
              <a:gd name="connsiteY2" fmla="*/ 1455343 h 1468742"/>
              <a:gd name="connsiteX0" fmla="*/ 34681 w 1258581"/>
              <a:gd name="connsiteY0" fmla="*/ 0 h 1468742"/>
              <a:gd name="connsiteX1" fmla="*/ 378947 w 1258581"/>
              <a:gd name="connsiteY1" fmla="*/ 1162167 h 1468742"/>
              <a:gd name="connsiteX2" fmla="*/ 1258581 w 1258581"/>
              <a:gd name="connsiteY2" fmla="*/ 1455343 h 1468742"/>
              <a:gd name="connsiteX0" fmla="*/ 33237 w 1257137"/>
              <a:gd name="connsiteY0" fmla="*/ 0 h 1468742"/>
              <a:gd name="connsiteX1" fmla="*/ 377503 w 1257137"/>
              <a:gd name="connsiteY1" fmla="*/ 1162167 h 1468742"/>
              <a:gd name="connsiteX2" fmla="*/ 1257137 w 1257137"/>
              <a:gd name="connsiteY2" fmla="*/ 1455343 h 1468742"/>
              <a:gd name="connsiteX0" fmla="*/ 33237 w 1257137"/>
              <a:gd name="connsiteY0" fmla="*/ 0 h 1467390"/>
              <a:gd name="connsiteX1" fmla="*/ 377503 w 1257137"/>
              <a:gd name="connsiteY1" fmla="*/ 1162167 h 1467390"/>
              <a:gd name="connsiteX2" fmla="*/ 1257137 w 1257137"/>
              <a:gd name="connsiteY2" fmla="*/ 1455343 h 1467390"/>
              <a:gd name="connsiteX0" fmla="*/ 33237 w 1257137"/>
              <a:gd name="connsiteY0" fmla="*/ 0 h 1470157"/>
              <a:gd name="connsiteX1" fmla="*/ 377503 w 1257137"/>
              <a:gd name="connsiteY1" fmla="*/ 1162167 h 1470157"/>
              <a:gd name="connsiteX2" fmla="*/ 1257137 w 1257137"/>
              <a:gd name="connsiteY2" fmla="*/ 1455343 h 1470157"/>
              <a:gd name="connsiteX0" fmla="*/ 34797 w 1258697"/>
              <a:gd name="connsiteY0" fmla="*/ 0 h 1469369"/>
              <a:gd name="connsiteX1" fmla="*/ 361489 w 1258697"/>
              <a:gd name="connsiteY1" fmla="*/ 1153751 h 1469369"/>
              <a:gd name="connsiteX2" fmla="*/ 1258697 w 1258697"/>
              <a:gd name="connsiteY2" fmla="*/ 1455343 h 1469369"/>
              <a:gd name="connsiteX0" fmla="*/ 34797 w 1258697"/>
              <a:gd name="connsiteY0" fmla="*/ 0 h 1473122"/>
              <a:gd name="connsiteX1" fmla="*/ 361489 w 1258697"/>
              <a:gd name="connsiteY1" fmla="*/ 1153751 h 1473122"/>
              <a:gd name="connsiteX2" fmla="*/ 1258697 w 1258697"/>
              <a:gd name="connsiteY2" fmla="*/ 1455343 h 147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697" h="1473122">
                <a:moveTo>
                  <a:pt x="34797" y="0"/>
                </a:moveTo>
                <a:cubicBezTo>
                  <a:pt x="-93744" y="57409"/>
                  <a:pt x="160607" y="785340"/>
                  <a:pt x="361489" y="1153751"/>
                </a:cubicBezTo>
                <a:cubicBezTo>
                  <a:pt x="501840" y="1463250"/>
                  <a:pt x="681280" y="1505374"/>
                  <a:pt x="1258697" y="1455343"/>
                </a:cubicBezTo>
              </a:path>
            </a:pathLst>
          </a:custGeom>
          <a:noFill/>
          <a:ln w="101600">
            <a:solidFill>
              <a:srgbClr val="8AB742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1469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1446492-1E14-434E-9D77-169B973D2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" y="978"/>
            <a:ext cx="12191615" cy="6857999"/>
          </a:xfrm>
          <a:prstGeom prst="rect">
            <a:avLst/>
          </a:prstGeom>
        </p:spPr>
      </p:pic>
      <p:sp>
        <p:nvSpPr>
          <p:cNvPr id="64" name="Pyöristetty suorakulmio 82">
            <a:extLst>
              <a:ext uri="{FF2B5EF4-FFF2-40B4-BE49-F238E27FC236}">
                <a16:creationId xmlns:a16="http://schemas.microsoft.com/office/drawing/2014/main" id="{220926FD-31E9-433A-BA09-19FAEC51C650}"/>
              </a:ext>
            </a:extLst>
          </p:cNvPr>
          <p:cNvSpPr/>
          <p:nvPr/>
        </p:nvSpPr>
        <p:spPr>
          <a:xfrm>
            <a:off x="8195933" y="326312"/>
            <a:ext cx="1143305" cy="88986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Pyöristetty suorakulmio 82">
            <a:extLst>
              <a:ext uri="{FF2B5EF4-FFF2-40B4-BE49-F238E27FC236}">
                <a16:creationId xmlns:a16="http://schemas.microsoft.com/office/drawing/2014/main" id="{59901106-378B-4D8D-BEBB-6934A091E23D}"/>
              </a:ext>
            </a:extLst>
          </p:cNvPr>
          <p:cNvSpPr/>
          <p:nvPr/>
        </p:nvSpPr>
        <p:spPr>
          <a:xfrm>
            <a:off x="8674021" y="118851"/>
            <a:ext cx="1481784" cy="74467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Pyöristetty suorakulmio 52">
            <a:extLst>
              <a:ext uri="{FF2B5EF4-FFF2-40B4-BE49-F238E27FC236}">
                <a16:creationId xmlns:a16="http://schemas.microsoft.com/office/drawing/2014/main" id="{B61A3DD9-3C36-47B7-BA8E-7F7E8E86B92E}"/>
              </a:ext>
            </a:extLst>
          </p:cNvPr>
          <p:cNvSpPr/>
          <p:nvPr/>
        </p:nvSpPr>
        <p:spPr>
          <a:xfrm>
            <a:off x="44635" y="3938423"/>
            <a:ext cx="1907866" cy="86177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yöristetty suorakulmio 58">
            <a:extLst>
              <a:ext uri="{FF2B5EF4-FFF2-40B4-BE49-F238E27FC236}">
                <a16:creationId xmlns:a16="http://schemas.microsoft.com/office/drawing/2014/main" id="{AEB1D8EA-70DF-4535-A9BC-E1EDFA59E278}"/>
              </a:ext>
            </a:extLst>
          </p:cNvPr>
          <p:cNvSpPr/>
          <p:nvPr/>
        </p:nvSpPr>
        <p:spPr>
          <a:xfrm>
            <a:off x="479771" y="5268605"/>
            <a:ext cx="1516806" cy="86177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yöristetty suorakulmio 52">
            <a:extLst>
              <a:ext uri="{FF2B5EF4-FFF2-40B4-BE49-F238E27FC236}">
                <a16:creationId xmlns:a16="http://schemas.microsoft.com/office/drawing/2014/main" id="{28F8CBD5-C775-495D-9546-49481D157265}"/>
              </a:ext>
            </a:extLst>
          </p:cNvPr>
          <p:cNvSpPr/>
          <p:nvPr/>
        </p:nvSpPr>
        <p:spPr>
          <a:xfrm>
            <a:off x="5301206" y="5601414"/>
            <a:ext cx="1057022" cy="54229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0F40F42-EAD7-468D-9034-130EA6A2608B}"/>
              </a:ext>
            </a:extLst>
          </p:cNvPr>
          <p:cNvSpPr txBox="1"/>
          <p:nvPr/>
        </p:nvSpPr>
        <p:spPr>
          <a:xfrm>
            <a:off x="-79028" y="3943030"/>
            <a:ext cx="2126864" cy="81297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LIIKUNTA- JA TAPAHTUMAKESKUS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2021–24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681DF068-624F-4398-B664-4DAC962CCDD0}"/>
              </a:ext>
            </a:extLst>
          </p:cNvPr>
          <p:cNvSpPr/>
          <p:nvPr/>
        </p:nvSpPr>
        <p:spPr>
          <a:xfrm>
            <a:off x="6087057" y="2286176"/>
            <a:ext cx="494777" cy="447219"/>
          </a:xfrm>
          <a:prstGeom prst="ellipse">
            <a:avLst/>
          </a:prstGeom>
          <a:solidFill>
            <a:srgbClr val="F0C012">
              <a:alpha val="50000"/>
            </a:srgbClr>
          </a:solidFill>
          <a:ln w="19050" cap="flat" cmpd="sng" algn="ctr">
            <a:solidFill>
              <a:srgbClr val="F0C01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FC674D8F-31BD-4773-9051-385512FC189F}"/>
              </a:ext>
            </a:extLst>
          </p:cNvPr>
          <p:cNvSpPr/>
          <p:nvPr/>
        </p:nvSpPr>
        <p:spPr>
          <a:xfrm>
            <a:off x="7683361" y="741856"/>
            <a:ext cx="494777" cy="447219"/>
          </a:xfrm>
          <a:prstGeom prst="ellipse">
            <a:avLst/>
          </a:prstGeom>
          <a:solidFill>
            <a:srgbClr val="8AB742">
              <a:alpha val="50000"/>
            </a:srgbClr>
          </a:solidFill>
          <a:ln w="19050" cap="flat" cmpd="sng" algn="ctr">
            <a:solidFill>
              <a:srgbClr val="8AB74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B4295856-F644-4389-B4EB-26C46141822D}"/>
              </a:ext>
            </a:extLst>
          </p:cNvPr>
          <p:cNvSpPr/>
          <p:nvPr/>
        </p:nvSpPr>
        <p:spPr>
          <a:xfrm>
            <a:off x="6270757" y="3965965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85AF6AFE-6DAD-41DC-A00B-568BF5C2D106}"/>
              </a:ext>
            </a:extLst>
          </p:cNvPr>
          <p:cNvSpPr/>
          <p:nvPr/>
        </p:nvSpPr>
        <p:spPr>
          <a:xfrm>
            <a:off x="3218996" y="4503916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6E590C61-0282-4B1E-93C1-B74D3FCF4745}"/>
              </a:ext>
            </a:extLst>
          </p:cNvPr>
          <p:cNvSpPr/>
          <p:nvPr/>
        </p:nvSpPr>
        <p:spPr>
          <a:xfrm>
            <a:off x="2981107" y="5133520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i 23">
            <a:extLst>
              <a:ext uri="{FF2B5EF4-FFF2-40B4-BE49-F238E27FC236}">
                <a16:creationId xmlns:a16="http://schemas.microsoft.com/office/drawing/2014/main" id="{2D0122B7-1093-4A82-8D90-7E06365528A7}"/>
              </a:ext>
            </a:extLst>
          </p:cNvPr>
          <p:cNvSpPr/>
          <p:nvPr/>
        </p:nvSpPr>
        <p:spPr>
          <a:xfrm>
            <a:off x="3539311" y="5274952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yöristetty suorakulmio 72">
            <a:extLst>
              <a:ext uri="{FF2B5EF4-FFF2-40B4-BE49-F238E27FC236}">
                <a16:creationId xmlns:a16="http://schemas.microsoft.com/office/drawing/2014/main" id="{801F5A76-5A69-4D46-A1BD-AF76498D5D2E}"/>
              </a:ext>
            </a:extLst>
          </p:cNvPr>
          <p:cNvSpPr/>
          <p:nvPr/>
        </p:nvSpPr>
        <p:spPr>
          <a:xfrm>
            <a:off x="2407657" y="3717754"/>
            <a:ext cx="1544721" cy="74817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46C421C0-CF70-4753-A477-05ECF570EF1A}"/>
              </a:ext>
            </a:extLst>
          </p:cNvPr>
          <p:cNvSpPr txBox="1"/>
          <p:nvPr/>
        </p:nvSpPr>
        <p:spPr>
          <a:xfrm>
            <a:off x="2394209" y="3707738"/>
            <a:ext cx="1641876" cy="81297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SAKKY: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OPPILAITOS-RAKENTAMINEN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2019–23</a:t>
            </a:r>
          </a:p>
        </p:txBody>
      </p:sp>
      <p:sp>
        <p:nvSpPr>
          <p:cNvPr id="27" name="Pyöristetty suorakulmio 74">
            <a:extLst>
              <a:ext uri="{FF2B5EF4-FFF2-40B4-BE49-F238E27FC236}">
                <a16:creationId xmlns:a16="http://schemas.microsoft.com/office/drawing/2014/main" id="{A298FAF5-4F43-439E-8878-9C1A7BC8DEC5}"/>
              </a:ext>
            </a:extLst>
          </p:cNvPr>
          <p:cNvSpPr/>
          <p:nvPr/>
        </p:nvSpPr>
        <p:spPr>
          <a:xfrm>
            <a:off x="4231964" y="4630445"/>
            <a:ext cx="1564058" cy="86636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DB000CDA-1511-4B86-82DB-CE06F6F63679}"/>
              </a:ext>
            </a:extLst>
          </p:cNvPr>
          <p:cNvSpPr txBox="1"/>
          <p:nvPr/>
        </p:nvSpPr>
        <p:spPr>
          <a:xfrm>
            <a:off x="4124074" y="4656578"/>
            <a:ext cx="1747233" cy="81297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SAVONIA 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OPPILAITOS-RAKENTAMINEN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2018–20</a:t>
            </a:r>
          </a:p>
        </p:txBody>
      </p:sp>
      <p:sp>
        <p:nvSpPr>
          <p:cNvPr id="29" name="Pyöristetty suorakulmio 76">
            <a:extLst>
              <a:ext uri="{FF2B5EF4-FFF2-40B4-BE49-F238E27FC236}">
                <a16:creationId xmlns:a16="http://schemas.microsoft.com/office/drawing/2014/main" id="{F99696C9-7B36-41D2-9F95-1640F57EE9DE}"/>
              </a:ext>
            </a:extLst>
          </p:cNvPr>
          <p:cNvSpPr/>
          <p:nvPr/>
        </p:nvSpPr>
        <p:spPr>
          <a:xfrm>
            <a:off x="3938673" y="4108731"/>
            <a:ext cx="1892520" cy="52885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EBC87F88-4497-4B4A-92C4-23491E667D24}"/>
              </a:ext>
            </a:extLst>
          </p:cNvPr>
          <p:cNvSpPr txBox="1"/>
          <p:nvPr/>
        </p:nvSpPr>
        <p:spPr>
          <a:xfrm>
            <a:off x="3873137" y="4130481"/>
            <a:ext cx="1978377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KPY, MICROKATU: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2018–20</a:t>
            </a:r>
          </a:p>
        </p:txBody>
      </p:sp>
      <p:sp>
        <p:nvSpPr>
          <p:cNvPr id="31" name="Pyöristetty suorakulmio 78">
            <a:extLst>
              <a:ext uri="{FF2B5EF4-FFF2-40B4-BE49-F238E27FC236}">
                <a16:creationId xmlns:a16="http://schemas.microsoft.com/office/drawing/2014/main" id="{6C2FCF16-0C50-4F33-A37E-BDD597624583}"/>
              </a:ext>
            </a:extLst>
          </p:cNvPr>
          <p:cNvSpPr/>
          <p:nvPr/>
        </p:nvSpPr>
        <p:spPr>
          <a:xfrm>
            <a:off x="6204589" y="3348321"/>
            <a:ext cx="1688071" cy="55019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5555FE64-1814-40C8-9133-83DD43F900EE}"/>
              </a:ext>
            </a:extLst>
          </p:cNvPr>
          <p:cNvSpPr txBox="1"/>
          <p:nvPr/>
        </p:nvSpPr>
        <p:spPr>
          <a:xfrm>
            <a:off x="6051361" y="3426083"/>
            <a:ext cx="2013974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KPY, VIESTIKATU: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2019–20</a:t>
            </a:r>
          </a:p>
        </p:txBody>
      </p:sp>
      <p:sp>
        <p:nvSpPr>
          <p:cNvPr id="33" name="Pyöristetty suorakulmio 80">
            <a:extLst>
              <a:ext uri="{FF2B5EF4-FFF2-40B4-BE49-F238E27FC236}">
                <a16:creationId xmlns:a16="http://schemas.microsoft.com/office/drawing/2014/main" id="{337C9080-A108-4EAB-85D9-B32653E38176}"/>
              </a:ext>
            </a:extLst>
          </p:cNvPr>
          <p:cNvSpPr/>
          <p:nvPr/>
        </p:nvSpPr>
        <p:spPr>
          <a:xfrm>
            <a:off x="4661807" y="1918482"/>
            <a:ext cx="1315576" cy="70190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AFD56F07-5528-423D-852A-4C9F37E4F3DE}"/>
              </a:ext>
            </a:extLst>
          </p:cNvPr>
          <p:cNvSpPr txBox="1"/>
          <p:nvPr/>
        </p:nvSpPr>
        <p:spPr>
          <a:xfrm>
            <a:off x="4454096" y="1960910"/>
            <a:ext cx="1693449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KUOPAS: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ASUNTORAK.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2023–2025</a:t>
            </a:r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5288F229-A303-4D85-B3B5-F1AB36D41FA1}"/>
              </a:ext>
            </a:extLst>
          </p:cNvPr>
          <p:cNvSpPr/>
          <p:nvPr/>
        </p:nvSpPr>
        <p:spPr>
          <a:xfrm>
            <a:off x="3682634" y="4789743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yöristetty suorakulmio 82">
            <a:extLst>
              <a:ext uri="{FF2B5EF4-FFF2-40B4-BE49-F238E27FC236}">
                <a16:creationId xmlns:a16="http://schemas.microsoft.com/office/drawing/2014/main" id="{EC5E9CD2-6787-441C-8A3F-007553C4847D}"/>
              </a:ext>
            </a:extLst>
          </p:cNvPr>
          <p:cNvSpPr/>
          <p:nvPr/>
        </p:nvSpPr>
        <p:spPr>
          <a:xfrm>
            <a:off x="7392320" y="1235529"/>
            <a:ext cx="1345788" cy="74467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ABF2A9F2-4A99-49B1-A04D-AC8F02F7CC81}"/>
              </a:ext>
            </a:extLst>
          </p:cNvPr>
          <p:cNvSpPr txBox="1"/>
          <p:nvPr/>
        </p:nvSpPr>
        <p:spPr>
          <a:xfrm>
            <a:off x="7392321" y="1314778"/>
            <a:ext cx="1435563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UUSI SYDÄN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2018–24</a:t>
            </a: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44E3A5F5-0303-43F7-B486-4EA3D83A66AD}"/>
              </a:ext>
            </a:extLst>
          </p:cNvPr>
          <p:cNvSpPr/>
          <p:nvPr/>
        </p:nvSpPr>
        <p:spPr>
          <a:xfrm>
            <a:off x="8847782" y="-8252"/>
            <a:ext cx="3344217" cy="68588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Kuva 40">
            <a:extLst>
              <a:ext uri="{FF2B5EF4-FFF2-40B4-BE49-F238E27FC236}">
                <a16:creationId xmlns:a16="http://schemas.microsoft.com/office/drawing/2014/main" id="{4D1061C8-6608-4A91-AFBB-85A331186D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32" y="137122"/>
            <a:ext cx="1218092" cy="1842605"/>
          </a:xfrm>
          <a:prstGeom prst="rect">
            <a:avLst/>
          </a:prstGeom>
        </p:spPr>
      </p:pic>
      <p:sp>
        <p:nvSpPr>
          <p:cNvPr id="42" name="Suorakulmio 41">
            <a:extLst>
              <a:ext uri="{FF2B5EF4-FFF2-40B4-BE49-F238E27FC236}">
                <a16:creationId xmlns:a16="http://schemas.microsoft.com/office/drawing/2014/main" id="{879BB229-CC42-4883-9AB9-9187D13E4BEB}"/>
              </a:ext>
            </a:extLst>
          </p:cNvPr>
          <p:cNvSpPr/>
          <p:nvPr/>
        </p:nvSpPr>
        <p:spPr>
          <a:xfrm>
            <a:off x="9344848" y="4852707"/>
            <a:ext cx="440871" cy="249140"/>
          </a:xfrm>
          <a:prstGeom prst="rect">
            <a:avLst/>
          </a:prstGeom>
          <a:solidFill>
            <a:srgbClr val="623888">
              <a:alpha val="18824"/>
            </a:srgbClr>
          </a:solidFill>
          <a:ln w="19050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FCF650C6-DBFD-4C0C-B6B6-9E50B417E920}"/>
              </a:ext>
            </a:extLst>
          </p:cNvPr>
          <p:cNvSpPr txBox="1"/>
          <p:nvPr/>
        </p:nvSpPr>
        <p:spPr>
          <a:xfrm>
            <a:off x="9886348" y="4831500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Valmistuneet</a:t>
            </a:r>
          </a:p>
        </p:txBody>
      </p:sp>
      <p:sp>
        <p:nvSpPr>
          <p:cNvPr id="44" name="Suorakulmio 43">
            <a:extLst>
              <a:ext uri="{FF2B5EF4-FFF2-40B4-BE49-F238E27FC236}">
                <a16:creationId xmlns:a16="http://schemas.microsoft.com/office/drawing/2014/main" id="{31057CC0-2DAE-42FC-AF52-4650A48CDF31}"/>
              </a:ext>
            </a:extLst>
          </p:cNvPr>
          <p:cNvSpPr/>
          <p:nvPr/>
        </p:nvSpPr>
        <p:spPr>
          <a:xfrm>
            <a:off x="9344848" y="5269348"/>
            <a:ext cx="440871" cy="249140"/>
          </a:xfrm>
          <a:prstGeom prst="rect">
            <a:avLst/>
          </a:prstGeom>
          <a:solidFill>
            <a:srgbClr val="8AB742">
              <a:alpha val="18824"/>
            </a:srgbClr>
          </a:solidFill>
          <a:ln w="19050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67EF11AD-6D0E-42FF-810D-85E7E8D3BDEA}"/>
              </a:ext>
            </a:extLst>
          </p:cNvPr>
          <p:cNvSpPr txBox="1"/>
          <p:nvPr/>
        </p:nvSpPr>
        <p:spPr>
          <a:xfrm>
            <a:off x="9886348" y="5248140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Käynnissä</a:t>
            </a:r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6BF177A4-7AE4-4DFD-98BE-39D62685DF74}"/>
              </a:ext>
            </a:extLst>
          </p:cNvPr>
          <p:cNvSpPr txBox="1"/>
          <p:nvPr/>
        </p:nvSpPr>
        <p:spPr>
          <a:xfrm>
            <a:off x="9886348" y="5680972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Alkamassa</a:t>
            </a: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74B7E264-9316-47AD-B115-5EDB71F82734}"/>
              </a:ext>
            </a:extLst>
          </p:cNvPr>
          <p:cNvSpPr/>
          <p:nvPr/>
        </p:nvSpPr>
        <p:spPr>
          <a:xfrm>
            <a:off x="9344845" y="5702179"/>
            <a:ext cx="440871" cy="249140"/>
          </a:xfrm>
          <a:prstGeom prst="rect">
            <a:avLst/>
          </a:prstGeom>
          <a:solidFill>
            <a:srgbClr val="F0C012">
              <a:alpha val="18824"/>
            </a:srgbClr>
          </a:solidFill>
          <a:ln w="19050">
            <a:solidFill>
              <a:srgbClr val="F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98237EA6-81B1-4A6B-8AC3-5EAE08899537}"/>
              </a:ext>
            </a:extLst>
          </p:cNvPr>
          <p:cNvSpPr txBox="1"/>
          <p:nvPr/>
        </p:nvSpPr>
        <p:spPr>
          <a:xfrm>
            <a:off x="9208226" y="4010247"/>
            <a:ext cx="2819584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Talonrakentamisen eteneminen</a:t>
            </a:r>
          </a:p>
        </p:txBody>
      </p:sp>
      <p:pic>
        <p:nvPicPr>
          <p:cNvPr id="50" name="Kuva 49">
            <a:extLst>
              <a:ext uri="{FF2B5EF4-FFF2-40B4-BE49-F238E27FC236}">
                <a16:creationId xmlns:a16="http://schemas.microsoft.com/office/drawing/2014/main" id="{448D8DF3-3BB7-4E6A-B0B6-758BD4CED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129" y="2128102"/>
            <a:ext cx="2183621" cy="1679252"/>
          </a:xfrm>
          <a:prstGeom prst="rect">
            <a:avLst/>
          </a:prstGeom>
        </p:spPr>
      </p:pic>
      <p:sp>
        <p:nvSpPr>
          <p:cNvPr id="51" name="Pyöristetty suorakulmio 58">
            <a:extLst>
              <a:ext uri="{FF2B5EF4-FFF2-40B4-BE49-F238E27FC236}">
                <a16:creationId xmlns:a16="http://schemas.microsoft.com/office/drawing/2014/main" id="{EB3FEE1A-A9EE-47B9-9526-196AEA51387E}"/>
              </a:ext>
            </a:extLst>
          </p:cNvPr>
          <p:cNvSpPr/>
          <p:nvPr/>
        </p:nvSpPr>
        <p:spPr>
          <a:xfrm>
            <a:off x="1470578" y="5884941"/>
            <a:ext cx="1299527" cy="47627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kstiruutu 48">
            <a:extLst>
              <a:ext uri="{FF2B5EF4-FFF2-40B4-BE49-F238E27FC236}">
                <a16:creationId xmlns:a16="http://schemas.microsoft.com/office/drawing/2014/main" id="{ED83FF4C-0CBE-4296-9812-BF6DA3BFB2DC}"/>
              </a:ext>
            </a:extLst>
          </p:cNvPr>
          <p:cNvSpPr txBox="1"/>
          <p:nvPr/>
        </p:nvSpPr>
        <p:spPr>
          <a:xfrm>
            <a:off x="1348195" y="5899546"/>
            <a:ext cx="1458284" cy="4539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FINVECTOR: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2022–</a:t>
            </a:r>
          </a:p>
        </p:txBody>
      </p:sp>
      <p:sp>
        <p:nvSpPr>
          <p:cNvPr id="52" name="Ellipsi 51">
            <a:extLst>
              <a:ext uri="{FF2B5EF4-FFF2-40B4-BE49-F238E27FC236}">
                <a16:creationId xmlns:a16="http://schemas.microsoft.com/office/drawing/2014/main" id="{DC6305A1-6D76-4937-9274-4335A85C50C7}"/>
              </a:ext>
            </a:extLst>
          </p:cNvPr>
          <p:cNvSpPr/>
          <p:nvPr/>
        </p:nvSpPr>
        <p:spPr>
          <a:xfrm>
            <a:off x="2544518" y="5560637"/>
            <a:ext cx="494777" cy="447219"/>
          </a:xfrm>
          <a:prstGeom prst="ellipse">
            <a:avLst/>
          </a:prstGeom>
          <a:solidFill>
            <a:srgbClr val="8AB742">
              <a:alpha val="50000"/>
            </a:srgbClr>
          </a:solidFill>
          <a:ln w="19050" cap="flat" cmpd="sng" algn="ctr">
            <a:solidFill>
              <a:srgbClr val="8AB74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llipsi 52">
            <a:extLst>
              <a:ext uri="{FF2B5EF4-FFF2-40B4-BE49-F238E27FC236}">
                <a16:creationId xmlns:a16="http://schemas.microsoft.com/office/drawing/2014/main" id="{F5678C04-2B8D-48C7-931C-7BC765B152B6}"/>
              </a:ext>
            </a:extLst>
          </p:cNvPr>
          <p:cNvSpPr/>
          <p:nvPr/>
        </p:nvSpPr>
        <p:spPr>
          <a:xfrm>
            <a:off x="4741799" y="5564397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10E39936-FF7E-48FF-85DE-C4870E811F56}"/>
              </a:ext>
            </a:extLst>
          </p:cNvPr>
          <p:cNvSpPr txBox="1"/>
          <p:nvPr/>
        </p:nvSpPr>
        <p:spPr>
          <a:xfrm>
            <a:off x="4366844" y="5655290"/>
            <a:ext cx="2879641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2021–2023</a:t>
            </a:r>
          </a:p>
        </p:txBody>
      </p:sp>
      <p:sp>
        <p:nvSpPr>
          <p:cNvPr id="57" name="Ellipsi 56">
            <a:extLst>
              <a:ext uri="{FF2B5EF4-FFF2-40B4-BE49-F238E27FC236}">
                <a16:creationId xmlns:a16="http://schemas.microsoft.com/office/drawing/2014/main" id="{D22D57D3-62A1-4449-A3A2-86DDBB7F2601}"/>
              </a:ext>
            </a:extLst>
          </p:cNvPr>
          <p:cNvSpPr/>
          <p:nvPr/>
        </p:nvSpPr>
        <p:spPr>
          <a:xfrm>
            <a:off x="7509600" y="379196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Pyöristetty suorakulmio 78">
            <a:extLst>
              <a:ext uri="{FF2B5EF4-FFF2-40B4-BE49-F238E27FC236}">
                <a16:creationId xmlns:a16="http://schemas.microsoft.com/office/drawing/2014/main" id="{5FD1B4D4-25E5-4D6F-9FC1-1F5797B752D3}"/>
              </a:ext>
            </a:extLst>
          </p:cNvPr>
          <p:cNvSpPr/>
          <p:nvPr/>
        </p:nvSpPr>
        <p:spPr>
          <a:xfrm>
            <a:off x="1778856" y="4944238"/>
            <a:ext cx="1190132" cy="59445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kstiruutu 57">
            <a:extLst>
              <a:ext uri="{FF2B5EF4-FFF2-40B4-BE49-F238E27FC236}">
                <a16:creationId xmlns:a16="http://schemas.microsoft.com/office/drawing/2014/main" id="{57DE8F41-35C9-4827-9060-A45D7775E813}"/>
              </a:ext>
            </a:extLst>
          </p:cNvPr>
          <p:cNvSpPr txBox="1"/>
          <p:nvPr/>
        </p:nvSpPr>
        <p:spPr>
          <a:xfrm>
            <a:off x="1651822" y="4941945"/>
            <a:ext cx="1458284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PYSÄKÖINTI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2021–23</a:t>
            </a:r>
          </a:p>
        </p:txBody>
      </p:sp>
      <p:sp>
        <p:nvSpPr>
          <p:cNvPr id="61" name="Pyöristetty suorakulmio 80">
            <a:extLst>
              <a:ext uri="{FF2B5EF4-FFF2-40B4-BE49-F238E27FC236}">
                <a16:creationId xmlns:a16="http://schemas.microsoft.com/office/drawing/2014/main" id="{0591DAC2-BB17-4199-BFF8-296A2EC8AC07}"/>
              </a:ext>
            </a:extLst>
          </p:cNvPr>
          <p:cNvSpPr/>
          <p:nvPr/>
        </p:nvSpPr>
        <p:spPr>
          <a:xfrm>
            <a:off x="4539034" y="122533"/>
            <a:ext cx="1332273" cy="70190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kstiruutu 59">
            <a:extLst>
              <a:ext uri="{FF2B5EF4-FFF2-40B4-BE49-F238E27FC236}">
                <a16:creationId xmlns:a16="http://schemas.microsoft.com/office/drawing/2014/main" id="{C8818CA2-26F6-4E3B-8B78-60D6DD1AF745}"/>
              </a:ext>
            </a:extLst>
          </p:cNvPr>
          <p:cNvSpPr txBox="1"/>
          <p:nvPr/>
        </p:nvSpPr>
        <p:spPr>
          <a:xfrm>
            <a:off x="4261417" y="150322"/>
            <a:ext cx="1913322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Etelärinne: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ASUNTORAK.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2015–2018</a:t>
            </a:r>
          </a:p>
        </p:txBody>
      </p:sp>
      <p:sp>
        <p:nvSpPr>
          <p:cNvPr id="59" name="Ellipsi 58">
            <a:extLst>
              <a:ext uri="{FF2B5EF4-FFF2-40B4-BE49-F238E27FC236}">
                <a16:creationId xmlns:a16="http://schemas.microsoft.com/office/drawing/2014/main" id="{FE0BF960-8940-4211-879A-391F7E2FCB47}"/>
              </a:ext>
            </a:extLst>
          </p:cNvPr>
          <p:cNvSpPr/>
          <p:nvPr/>
        </p:nvSpPr>
        <p:spPr>
          <a:xfrm>
            <a:off x="7996923" y="67740"/>
            <a:ext cx="494777" cy="447219"/>
          </a:xfrm>
          <a:prstGeom prst="ellipse">
            <a:avLst/>
          </a:prstGeom>
          <a:solidFill>
            <a:srgbClr val="8AB742">
              <a:alpha val="50000"/>
            </a:srgbClr>
          </a:solidFill>
          <a:ln w="19050" cap="flat" cmpd="sng" algn="ctr">
            <a:solidFill>
              <a:srgbClr val="8AB74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kstiruutu 62">
            <a:extLst>
              <a:ext uri="{FF2B5EF4-FFF2-40B4-BE49-F238E27FC236}">
                <a16:creationId xmlns:a16="http://schemas.microsoft.com/office/drawing/2014/main" id="{318BB643-9893-4652-8A10-37239DA87777}"/>
              </a:ext>
            </a:extLst>
          </p:cNvPr>
          <p:cNvSpPr txBox="1"/>
          <p:nvPr/>
        </p:nvSpPr>
        <p:spPr>
          <a:xfrm>
            <a:off x="8128829" y="424918"/>
            <a:ext cx="1490626" cy="81297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PSYKIATRIA-TALO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2022–</a:t>
            </a:r>
          </a:p>
        </p:txBody>
      </p:sp>
      <p:sp>
        <p:nvSpPr>
          <p:cNvPr id="66" name="Ellipsi 65">
            <a:extLst>
              <a:ext uri="{FF2B5EF4-FFF2-40B4-BE49-F238E27FC236}">
                <a16:creationId xmlns:a16="http://schemas.microsoft.com/office/drawing/2014/main" id="{DB4A8934-B9CE-401F-A500-61FD46B70EE5}"/>
              </a:ext>
            </a:extLst>
          </p:cNvPr>
          <p:cNvSpPr/>
          <p:nvPr/>
        </p:nvSpPr>
        <p:spPr>
          <a:xfrm>
            <a:off x="1513286" y="3447940"/>
            <a:ext cx="817811" cy="742382"/>
          </a:xfrm>
          <a:prstGeom prst="ellipse">
            <a:avLst/>
          </a:prstGeom>
          <a:solidFill>
            <a:srgbClr val="F0C012">
              <a:alpha val="50000"/>
            </a:srgbClr>
          </a:solidFill>
          <a:ln w="19050" cap="flat" cmpd="sng" algn="ctr">
            <a:solidFill>
              <a:srgbClr val="F0C01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Pyöristetty suorakulmio 80">
            <a:extLst>
              <a:ext uri="{FF2B5EF4-FFF2-40B4-BE49-F238E27FC236}">
                <a16:creationId xmlns:a16="http://schemas.microsoft.com/office/drawing/2014/main" id="{F5A54732-01BA-4AA7-ABED-607F0F13C8BA}"/>
              </a:ext>
            </a:extLst>
          </p:cNvPr>
          <p:cNvSpPr/>
          <p:nvPr/>
        </p:nvSpPr>
        <p:spPr>
          <a:xfrm>
            <a:off x="1110343" y="2716457"/>
            <a:ext cx="1355271" cy="70190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kstiruutu 66">
            <a:extLst>
              <a:ext uri="{FF2B5EF4-FFF2-40B4-BE49-F238E27FC236}">
                <a16:creationId xmlns:a16="http://schemas.microsoft.com/office/drawing/2014/main" id="{9F2C3775-EDEB-41DA-9425-625B2B5FAE09}"/>
              </a:ext>
            </a:extLst>
          </p:cNvPr>
          <p:cNvSpPr txBox="1"/>
          <p:nvPr/>
        </p:nvSpPr>
        <p:spPr>
          <a:xfrm>
            <a:off x="927924" y="2781191"/>
            <a:ext cx="1688070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LOHKARE: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ASUNTORAK.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2023–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B1BC6A13-FAFC-4F44-AC7B-92955ED29AE4}"/>
              </a:ext>
            </a:extLst>
          </p:cNvPr>
          <p:cNvSpPr/>
          <p:nvPr/>
        </p:nvSpPr>
        <p:spPr>
          <a:xfrm>
            <a:off x="1420189" y="4630444"/>
            <a:ext cx="494777" cy="447219"/>
          </a:xfrm>
          <a:prstGeom prst="ellipse">
            <a:avLst/>
          </a:prstGeom>
          <a:solidFill>
            <a:srgbClr val="8AB742">
              <a:alpha val="50000"/>
            </a:srgbClr>
          </a:solidFill>
          <a:ln w="19050" cap="flat" cmpd="sng" algn="ctr">
            <a:solidFill>
              <a:srgbClr val="8AB74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2979AD9B-F7F9-49B3-A483-9673C5E3F4CF}"/>
              </a:ext>
            </a:extLst>
          </p:cNvPr>
          <p:cNvSpPr/>
          <p:nvPr/>
        </p:nvSpPr>
        <p:spPr>
          <a:xfrm>
            <a:off x="2615994" y="4586454"/>
            <a:ext cx="494777" cy="447219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Ellipsi 68">
            <a:extLst>
              <a:ext uri="{FF2B5EF4-FFF2-40B4-BE49-F238E27FC236}">
                <a16:creationId xmlns:a16="http://schemas.microsoft.com/office/drawing/2014/main" id="{318065F1-C6B0-454F-8DB9-D716B5F7F456}"/>
              </a:ext>
            </a:extLst>
          </p:cNvPr>
          <p:cNvSpPr/>
          <p:nvPr/>
        </p:nvSpPr>
        <p:spPr>
          <a:xfrm>
            <a:off x="1978078" y="4342524"/>
            <a:ext cx="572325" cy="549835"/>
          </a:xfrm>
          <a:prstGeom prst="ellipse">
            <a:avLst/>
          </a:prstGeom>
          <a:solidFill>
            <a:srgbClr val="F0C012">
              <a:alpha val="50000"/>
            </a:srgbClr>
          </a:solidFill>
          <a:ln w="19050" cap="flat" cmpd="sng" algn="ctr">
            <a:solidFill>
              <a:srgbClr val="F0C01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8B2C3D32-2E1B-B8C3-BE7A-B58D45254F66}"/>
              </a:ext>
            </a:extLst>
          </p:cNvPr>
          <p:cNvSpPr/>
          <p:nvPr/>
        </p:nvSpPr>
        <p:spPr>
          <a:xfrm>
            <a:off x="3186491" y="5920100"/>
            <a:ext cx="494777" cy="447219"/>
          </a:xfrm>
          <a:prstGeom prst="ellipse">
            <a:avLst/>
          </a:prstGeom>
          <a:solidFill>
            <a:srgbClr val="8AB742">
              <a:alpha val="50000"/>
            </a:srgbClr>
          </a:solidFill>
          <a:ln w="19050" cap="flat" cmpd="sng" algn="ctr">
            <a:solidFill>
              <a:srgbClr val="8AB74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05C4F1B-A79F-EFE0-AD83-2D36507CEF05}"/>
              </a:ext>
            </a:extLst>
          </p:cNvPr>
          <p:cNvSpPr txBox="1"/>
          <p:nvPr/>
        </p:nvSpPr>
        <p:spPr>
          <a:xfrm>
            <a:off x="2710199" y="6361211"/>
            <a:ext cx="1828836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PELASTUSLAITOS:</a:t>
            </a:r>
          </a:p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2022–2024</a:t>
            </a:r>
          </a:p>
        </p:txBody>
      </p:sp>
      <p:sp>
        <p:nvSpPr>
          <p:cNvPr id="54" name="Ellipsi 53">
            <a:extLst>
              <a:ext uri="{FF2B5EF4-FFF2-40B4-BE49-F238E27FC236}">
                <a16:creationId xmlns:a16="http://schemas.microsoft.com/office/drawing/2014/main" id="{2E870392-382A-47C1-99D8-7896FCE80188}"/>
              </a:ext>
            </a:extLst>
          </p:cNvPr>
          <p:cNvSpPr/>
          <p:nvPr/>
        </p:nvSpPr>
        <p:spPr>
          <a:xfrm>
            <a:off x="5928847" y="44414"/>
            <a:ext cx="832863" cy="744676"/>
          </a:xfrm>
          <a:prstGeom prst="ellipse">
            <a:avLst/>
          </a:prstGeom>
          <a:solidFill>
            <a:srgbClr val="623888">
              <a:alpha val="50000"/>
            </a:srgbClr>
          </a:solidFill>
          <a:ln w="19050" cap="flat" cmpd="sng" algn="ctr">
            <a:solidFill>
              <a:srgbClr val="62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B9A7F0F1-0441-B3A8-6AF0-4D4D1F580B83}"/>
              </a:ext>
            </a:extLst>
          </p:cNvPr>
          <p:cNvSpPr/>
          <p:nvPr/>
        </p:nvSpPr>
        <p:spPr>
          <a:xfrm>
            <a:off x="7380360" y="56381"/>
            <a:ext cx="361394" cy="339131"/>
          </a:xfrm>
          <a:prstGeom prst="ellipse">
            <a:avLst/>
          </a:prstGeom>
          <a:solidFill>
            <a:srgbClr val="F0C012">
              <a:alpha val="50000"/>
            </a:srgbClr>
          </a:solidFill>
          <a:ln w="19050" cap="flat" cmpd="sng" algn="ctr">
            <a:solidFill>
              <a:srgbClr val="F0C01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11F9E4B-54D9-9B9B-E82A-6B65CDB81375}"/>
              </a:ext>
            </a:extLst>
          </p:cNvPr>
          <p:cNvSpPr txBox="1"/>
          <p:nvPr/>
        </p:nvSpPr>
        <p:spPr>
          <a:xfrm>
            <a:off x="6840867" y="-10877"/>
            <a:ext cx="1490626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SÄDEPARKKI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2023–</a:t>
            </a:r>
          </a:p>
        </p:txBody>
      </p:sp>
    </p:spTree>
    <p:extLst>
      <p:ext uri="{BB962C8B-B14F-4D97-AF65-F5344CB8AC3E}">
        <p14:creationId xmlns:p14="http://schemas.microsoft.com/office/powerpoint/2010/main" val="47898356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BBE9B37-EB95-4AD1-AA68-7AE9E661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9625"/>
            <a:ext cx="12202956" cy="5672669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B22C476D-CB55-4D7F-A9BA-16585B7D2A9B}"/>
              </a:ext>
            </a:extLst>
          </p:cNvPr>
          <p:cNvSpPr/>
          <p:nvPr/>
        </p:nvSpPr>
        <p:spPr>
          <a:xfrm>
            <a:off x="0" y="4135582"/>
            <a:ext cx="8510155" cy="272241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9AE3654-A0E2-4694-9B35-69080C0B98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8" y="2276706"/>
            <a:ext cx="988836" cy="164136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DFAC86A-A0A0-4208-B78D-6C181FC0A9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6096" y="4387323"/>
            <a:ext cx="2470677" cy="247067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185FC8F-A17E-4AF1-AF57-1F8FF85686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22509" y="4387322"/>
            <a:ext cx="2470677" cy="2470677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426E015E-4CB2-49F1-988C-F919828529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58922" y="4387322"/>
            <a:ext cx="2470677" cy="24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050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aivas, ulko, maa, tie&#10;&#10;Kuvaus luotu automaattisesti">
            <a:extLst>
              <a:ext uri="{FF2B5EF4-FFF2-40B4-BE49-F238E27FC236}">
                <a16:creationId xmlns:a16="http://schemas.microsoft.com/office/drawing/2014/main" id="{0BBE9B37-EB95-4AD1-AA68-7AE9E6616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25"/>
            <a:ext cx="12202956" cy="5672670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B22C476D-CB55-4D7F-A9BA-16585B7D2A9B}"/>
              </a:ext>
            </a:extLst>
          </p:cNvPr>
          <p:cNvSpPr/>
          <p:nvPr/>
        </p:nvSpPr>
        <p:spPr>
          <a:xfrm>
            <a:off x="0" y="4135582"/>
            <a:ext cx="8510155" cy="272241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9AE3654-A0E2-4694-9B35-69080C0B98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3798479"/>
            <a:ext cx="988836" cy="1641362"/>
          </a:xfrm>
          <a:prstGeom prst="rect">
            <a:avLst/>
          </a:prstGeom>
        </p:spPr>
      </p:pic>
      <p:pic>
        <p:nvPicPr>
          <p:cNvPr id="6" name="Kuva 5" descr="Kuva, joka sisältää kohteen ulko, taivas, maa&#10;&#10;Kuvaus luotu automaattisesti">
            <a:extLst>
              <a:ext uri="{FF2B5EF4-FFF2-40B4-BE49-F238E27FC236}">
                <a16:creationId xmlns:a16="http://schemas.microsoft.com/office/drawing/2014/main" id="{9DFAC86A-A0A0-4208-B78D-6C181FC0A9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6" y="4387323"/>
            <a:ext cx="2470677" cy="2470677"/>
          </a:xfrm>
          <a:prstGeom prst="rect">
            <a:avLst/>
          </a:prstGeom>
        </p:spPr>
      </p:pic>
      <p:pic>
        <p:nvPicPr>
          <p:cNvPr id="8" name="Kuva 7" descr="Kuva, joka sisältää kohteen rakennus, askel, ulkokatto&#10;&#10;Kuvaus luotu automaattisesti">
            <a:extLst>
              <a:ext uri="{FF2B5EF4-FFF2-40B4-BE49-F238E27FC236}">
                <a16:creationId xmlns:a16="http://schemas.microsoft.com/office/drawing/2014/main" id="{3185FC8F-A17E-4AF1-AF57-1F8FF85686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09" y="4387322"/>
            <a:ext cx="2470677" cy="2470677"/>
          </a:xfrm>
          <a:prstGeom prst="rect">
            <a:avLst/>
          </a:prstGeom>
        </p:spPr>
      </p:pic>
      <p:pic>
        <p:nvPicPr>
          <p:cNvPr id="17" name="Kuva 16" descr="Kuva, joka sisältää kohteen rakennus, ulkokatto&#10;&#10;Kuvaus luotu automaattisesti">
            <a:extLst>
              <a:ext uri="{FF2B5EF4-FFF2-40B4-BE49-F238E27FC236}">
                <a16:creationId xmlns:a16="http://schemas.microsoft.com/office/drawing/2014/main" id="{426E015E-4CB2-49F1-988C-F919828529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22" y="4387322"/>
            <a:ext cx="2470677" cy="24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931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BBE9B37-EB95-4AD1-AA68-7AE9E661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9625"/>
            <a:ext cx="12202956" cy="5672669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B22C476D-CB55-4D7F-A9BA-16585B7D2A9B}"/>
              </a:ext>
            </a:extLst>
          </p:cNvPr>
          <p:cNvSpPr/>
          <p:nvPr/>
        </p:nvSpPr>
        <p:spPr>
          <a:xfrm>
            <a:off x="0" y="4135582"/>
            <a:ext cx="8510155" cy="272241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9AE3654-A0E2-4694-9B35-69080C0B98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3798479"/>
            <a:ext cx="988836" cy="164136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DFAC86A-A0A0-4208-B78D-6C181FC0A9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6096" y="4387323"/>
            <a:ext cx="2470677" cy="247067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185FC8F-A17E-4AF1-AF57-1F8FF85686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22509" y="4387322"/>
            <a:ext cx="2470677" cy="2470677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426E015E-4CB2-49F1-988C-F919828529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58922" y="4387322"/>
            <a:ext cx="2470677" cy="24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026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7"/>
            <a:ext cx="12192000" cy="6860797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4643184B-F04E-490E-BE73-F29C5E6A2A68}"/>
              </a:ext>
            </a:extLst>
          </p:cNvPr>
          <p:cNvSpPr/>
          <p:nvPr/>
        </p:nvSpPr>
        <p:spPr>
          <a:xfrm>
            <a:off x="2075935" y="2072281"/>
            <a:ext cx="7190529" cy="988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4F5FAD5-2C1B-46FF-9777-473F72309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37975" y="-20467"/>
            <a:ext cx="3074029" cy="689613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E203ACAE-500F-418D-B900-9EC1F36C67D8}"/>
              </a:ext>
            </a:extLst>
          </p:cNvPr>
          <p:cNvSpPr txBox="1"/>
          <p:nvPr/>
        </p:nvSpPr>
        <p:spPr>
          <a:xfrm>
            <a:off x="113642" y="1216144"/>
            <a:ext cx="2474225" cy="430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lnSpc>
                <a:spcPts val="2200"/>
              </a:lnSpc>
            </a:pPr>
            <a:r>
              <a:rPr lang="fi-FI" sz="1500" b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Savilahdessa toisiinsa sulautuvat innovaatiot, yritykset, kolmen koulutusasteen kampus ja uudenlainen asuminen.</a:t>
            </a:r>
          </a:p>
          <a:p>
            <a:pPr algn="ctr" defTabSz="609570">
              <a:lnSpc>
                <a:spcPts val="2200"/>
              </a:lnSpc>
            </a:pPr>
            <a:endParaRPr lang="fi-FI" sz="1500" b="1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09570">
              <a:lnSpc>
                <a:spcPts val="2200"/>
              </a:lnSpc>
            </a:pPr>
            <a:r>
              <a:rPr lang="fi-FI" sz="1500" b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on kansainvälisesti houkuttava alusta </a:t>
            </a:r>
          </a:p>
          <a:p>
            <a:pPr algn="ctr" defTabSz="609570">
              <a:lnSpc>
                <a:spcPts val="2200"/>
              </a:lnSpc>
            </a:pPr>
            <a:r>
              <a:rPr lang="fi-FI" sz="1500" b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kasvulle, kehitykselle </a:t>
            </a:r>
          </a:p>
          <a:p>
            <a:pPr algn="ctr" defTabSz="609570">
              <a:lnSpc>
                <a:spcPts val="2200"/>
              </a:lnSpc>
            </a:pPr>
            <a:r>
              <a:rPr lang="fi-FI" sz="1500" b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kokeiluille sekä inspiroivalle elämälle keskellä puhtainta suomalaista järviluontoa, globaalien yhteyksien äärellä.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89BA709F-FC54-4B05-BE4E-459D48C65BF2}"/>
              </a:ext>
            </a:extLst>
          </p:cNvPr>
          <p:cNvSpPr/>
          <p:nvPr/>
        </p:nvSpPr>
        <p:spPr>
          <a:xfrm>
            <a:off x="3215670" y="2163624"/>
            <a:ext cx="6369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</a:pPr>
            <a:r>
              <a:rPr lang="fi-FI" sz="4800" b="1" spc="-150">
                <a:solidFill>
                  <a:prstClr val="white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UNIIKKI YHDISTELMÄ</a:t>
            </a:r>
            <a:endParaRPr lang="fi-FI" sz="4800" spc="-150">
              <a:solidFill>
                <a:prstClr val="white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BA6B7C0-D373-421F-A96E-B3B681A780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240521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5586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6" y="-4256"/>
            <a:ext cx="3052020" cy="171746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23" y="4813323"/>
            <a:ext cx="1218092" cy="1842605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2118182" y="3970461"/>
            <a:ext cx="395241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lnSpc>
                <a:spcPct val="150000"/>
              </a:lnSpc>
              <a:defRPr/>
            </a:pPr>
            <a:r>
              <a:rPr lang="fi-FI" sz="1600" b="1">
                <a:solidFill>
                  <a:srgbClr val="4BACC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YMPÄRISTÖ KEHITTYÄ JA KOKEILLA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Savilahti on bisneksen, opetuksen, tutkimuksen ja terveyden yhdistävä ekosysteemi, joka toimii kasvun alustana ihmisille, yrityksille, innovaatioille ja tieteelle. Asukkaineen se on aito elinympäristö uusien palveluiden ja tuotteiden testaamiselle ja kehittämiselle.</a:t>
            </a:r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528"/>
            <a:ext cx="3048000" cy="1714136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528"/>
            <a:ext cx="3048000" cy="1714136"/>
          </a:xfrm>
          <a:prstGeom prst="rect">
            <a:avLst/>
          </a:prstGeom>
        </p:spPr>
      </p:pic>
      <p:cxnSp>
        <p:nvCxnSpPr>
          <p:cNvPr id="28" name="Suora yhdysviiva 27"/>
          <p:cNvCxnSpPr/>
          <p:nvPr/>
        </p:nvCxnSpPr>
        <p:spPr>
          <a:xfrm>
            <a:off x="9144003" y="-5"/>
            <a:ext cx="0" cy="177300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Kuva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955" y="-3"/>
            <a:ext cx="3046092" cy="1715200"/>
          </a:xfrm>
          <a:prstGeom prst="rect">
            <a:avLst/>
          </a:prstGeom>
        </p:spPr>
      </p:pic>
      <p:cxnSp>
        <p:nvCxnSpPr>
          <p:cNvPr id="33" name="Suora yhdysviiva 32"/>
          <p:cNvCxnSpPr/>
          <p:nvPr/>
        </p:nvCxnSpPr>
        <p:spPr>
          <a:xfrm>
            <a:off x="3048001" y="101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/>
        </p:nvCxnSpPr>
        <p:spPr>
          <a:xfrm>
            <a:off x="6096001" y="-1056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/>
          <p:nvPr/>
        </p:nvCxnSpPr>
        <p:spPr>
          <a:xfrm>
            <a:off x="9146967" y="-1056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Kuva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58" y="1384563"/>
            <a:ext cx="3015825" cy="2009984"/>
          </a:xfrm>
          <a:prstGeom prst="rect">
            <a:avLst/>
          </a:prstGeom>
        </p:spPr>
      </p:pic>
      <p:pic>
        <p:nvPicPr>
          <p:cNvPr id="36" name="Kuva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1" y="1458317"/>
            <a:ext cx="2900851" cy="1933355"/>
          </a:xfrm>
          <a:prstGeom prst="rect">
            <a:avLst/>
          </a:prstGeom>
        </p:spPr>
      </p:pic>
      <p:sp>
        <p:nvSpPr>
          <p:cNvPr id="39" name="Suorakulmio 38"/>
          <p:cNvSpPr/>
          <p:nvPr/>
        </p:nvSpPr>
        <p:spPr>
          <a:xfrm>
            <a:off x="1" y="6750587"/>
            <a:ext cx="12198968" cy="10741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kstiruutu 39"/>
          <p:cNvSpPr txBox="1"/>
          <p:nvPr/>
        </p:nvSpPr>
        <p:spPr>
          <a:xfrm>
            <a:off x="6446075" y="3966120"/>
            <a:ext cx="423755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lnSpc>
                <a:spcPct val="150000"/>
              </a:lnSpc>
              <a:defRPr/>
            </a:pPr>
            <a:r>
              <a:rPr lang="fi-FI" sz="1600" b="1">
                <a:solidFill>
                  <a:srgbClr val="4BACC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LÄHELLÄ KAIKKEA SINULLE TÄRKEÄÄ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Savilahti yhdistää ainutlaatuisella tavalla luonnonläheisen ja ekologisen asumisen, yhteisöllisen työympäristön, innovatiiviset palvelut sekä rajattomat vapaa-ajan mahdollisuudet yhdellä tiiviillä alueella. 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on elämään uudenlaista laatua ja sisältöä tuova ympäristö, joka sykkii sinun rytmissäsi.</a:t>
            </a:r>
          </a:p>
        </p:txBody>
      </p:sp>
      <p:cxnSp>
        <p:nvCxnSpPr>
          <p:cNvPr id="41" name="Suora yhdysviiva 40"/>
          <p:cNvCxnSpPr>
            <a:cxnSpLocks/>
          </p:cNvCxnSpPr>
          <p:nvPr/>
        </p:nvCxnSpPr>
        <p:spPr>
          <a:xfrm>
            <a:off x="6099754" y="4131186"/>
            <a:ext cx="0" cy="1842605"/>
          </a:xfrm>
          <a:prstGeom prst="line">
            <a:avLst/>
          </a:prstGeom>
          <a:ln w="127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iruutu 25"/>
          <p:cNvSpPr txBox="1"/>
          <p:nvPr/>
        </p:nvSpPr>
        <p:spPr>
          <a:xfrm>
            <a:off x="5982156" y="2017660"/>
            <a:ext cx="5737405" cy="124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4BACC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Savilahdessa toisiinsa sulautuvat innovaatiot, yritykset,</a:t>
            </a:r>
          </a:p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4BACC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kolmen koulutusasteen kampus ja uudenlainen asuminen.</a:t>
            </a:r>
          </a:p>
          <a:p>
            <a:pPr defTabSz="609555">
              <a:lnSpc>
                <a:spcPts val="1500"/>
              </a:lnSpc>
              <a:defRPr/>
            </a:pPr>
            <a:endParaRPr lang="fi-FI" sz="1500" b="1" i="1">
              <a:solidFill>
                <a:srgbClr val="4BACC6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4BACC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on kansainvälisesti houkuttava alusta kasvulle, kehitykselle ja kokeiluille sekä inspiroivalle elämälle keskellä puhtainta suomalaista järviluontoa, globaalien yhteyksien äärellä.</a:t>
            </a:r>
          </a:p>
        </p:txBody>
      </p:sp>
      <p:cxnSp>
        <p:nvCxnSpPr>
          <p:cNvPr id="27" name="Suora yhdysviiva 26"/>
          <p:cNvCxnSpPr/>
          <p:nvPr/>
        </p:nvCxnSpPr>
        <p:spPr>
          <a:xfrm flipH="1">
            <a:off x="6081949" y="3373891"/>
            <a:ext cx="4807033" cy="0"/>
          </a:xfrm>
          <a:prstGeom prst="line">
            <a:avLst/>
          </a:prstGeom>
          <a:ln w="127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18958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45BE7E48-6B50-4CCB-A2F2-C14AF2D1CC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" y="-38136"/>
            <a:ext cx="12188771" cy="6896136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7395C3BE-6822-401E-972B-F8493195D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8205" y="-38135"/>
            <a:ext cx="3074029" cy="6913805"/>
          </a:xfrm>
          <a:prstGeom prst="rect">
            <a:avLst/>
          </a:prstGeom>
        </p:spPr>
      </p:pic>
      <p:sp>
        <p:nvSpPr>
          <p:cNvPr id="21" name="Suorakulmio 20">
            <a:extLst>
              <a:ext uri="{FF2B5EF4-FFF2-40B4-BE49-F238E27FC236}">
                <a16:creationId xmlns:a16="http://schemas.microsoft.com/office/drawing/2014/main" id="{46F52365-9CF9-4B48-9543-3A36DE22A980}"/>
              </a:ext>
            </a:extLst>
          </p:cNvPr>
          <p:cNvSpPr/>
          <p:nvPr/>
        </p:nvSpPr>
        <p:spPr>
          <a:xfrm rot="10800000">
            <a:off x="10970678" y="-38135"/>
            <a:ext cx="1218093" cy="6913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6279E6F9-E7B7-4084-805E-E4FCC43C67D2}"/>
              </a:ext>
            </a:extLst>
          </p:cNvPr>
          <p:cNvSpPr/>
          <p:nvPr/>
        </p:nvSpPr>
        <p:spPr>
          <a:xfrm>
            <a:off x="9341374" y="2703794"/>
            <a:ext cx="2657880" cy="155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lnSpc>
                <a:spcPts val="3800"/>
              </a:lnSpc>
              <a:buSzPct val="120000"/>
            </a:pPr>
            <a:r>
              <a:rPr lang="fi-FI" sz="3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IHMISET </a:t>
            </a:r>
          </a:p>
          <a:p>
            <a:pPr defTabSz="609570">
              <a:lnSpc>
                <a:spcPts val="3800"/>
              </a:lnSpc>
              <a:buSzPct val="120000"/>
            </a:pPr>
            <a:r>
              <a:rPr lang="fi-FI" sz="3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IDEAT</a:t>
            </a:r>
          </a:p>
          <a:p>
            <a:pPr defTabSz="609570">
              <a:lnSpc>
                <a:spcPts val="3800"/>
              </a:lnSpc>
              <a:buSzPct val="120000"/>
            </a:pPr>
            <a:r>
              <a:rPr lang="fi-FI" sz="360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KOHTAAVAT</a:t>
            </a:r>
            <a:endParaRPr lang="fi-FI" sz="36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Kuva 42">
            <a:extLst>
              <a:ext uri="{FF2B5EF4-FFF2-40B4-BE49-F238E27FC236}">
                <a16:creationId xmlns:a16="http://schemas.microsoft.com/office/drawing/2014/main" id="{713DF18F-8604-4259-B492-5A72A05564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79125" y="679552"/>
            <a:ext cx="1510698" cy="2266686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314027D0-295F-4B05-A959-32CB271783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59" y="4869291"/>
            <a:ext cx="1218092" cy="1842605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C2388124-0A91-4843-8979-9450420EEA98}"/>
              </a:ext>
            </a:extLst>
          </p:cNvPr>
          <p:cNvSpPr/>
          <p:nvPr/>
        </p:nvSpPr>
        <p:spPr>
          <a:xfrm>
            <a:off x="595993" y="530480"/>
            <a:ext cx="3004457" cy="403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 JA YRITTÄMINEN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7F167CA-1516-4AF7-9BDA-D439877AD48F}"/>
              </a:ext>
            </a:extLst>
          </p:cNvPr>
          <p:cNvSpPr txBox="1"/>
          <p:nvPr/>
        </p:nvSpPr>
        <p:spPr>
          <a:xfrm>
            <a:off x="513947" y="1057546"/>
            <a:ext cx="3787421" cy="91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TUTKIMUS &amp; TUOTEKEHITYS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INNOVAATIOT &amp; TIETOTAITO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VERKOSTOJEN HYÖDYNTÄMINEN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YRITTÄJYYS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23F6117A-5715-4A84-84BA-260D10C9D36D}"/>
              </a:ext>
            </a:extLst>
          </p:cNvPr>
          <p:cNvSpPr/>
          <p:nvPr/>
        </p:nvSpPr>
        <p:spPr>
          <a:xfrm>
            <a:off x="4921849" y="530480"/>
            <a:ext cx="3004457" cy="403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OPISKELU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2D74608-198C-4D2D-9695-025866FC81C3}"/>
              </a:ext>
            </a:extLst>
          </p:cNvPr>
          <p:cNvSpPr txBox="1"/>
          <p:nvPr/>
        </p:nvSpPr>
        <p:spPr>
          <a:xfrm>
            <a:off x="4844485" y="1057546"/>
            <a:ext cx="3348351" cy="91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KOLMEN KOULUTUSASTEEN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   KAMPUS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OPPIMISYMPÄRISTÖT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ELINIKÄINEN OPPIMINEN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93170CC8-4781-4539-8D22-F141865C7914}"/>
              </a:ext>
            </a:extLst>
          </p:cNvPr>
          <p:cNvSpPr/>
          <p:nvPr/>
        </p:nvSpPr>
        <p:spPr>
          <a:xfrm>
            <a:off x="595993" y="4548692"/>
            <a:ext cx="3004457" cy="403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ASUMINEN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D49E2F3A-23DA-4EAA-83D0-A876B82FC52D}"/>
              </a:ext>
            </a:extLst>
          </p:cNvPr>
          <p:cNvSpPr txBox="1"/>
          <p:nvPr/>
        </p:nvSpPr>
        <p:spPr>
          <a:xfrm>
            <a:off x="513946" y="5075205"/>
            <a:ext cx="3918705" cy="1326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ARJEN HELPPOUS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PALVELUT LÄHELLÄ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LUONNONLÄHEISYYS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UUDENLAISET ASUMISEN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   RATKAISUT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</a:rPr>
              <a:t>LOISTAVAT LIIKENNEYHTEYDET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B1C18E45-DE43-47EB-AC63-30A43DFCA00F}"/>
              </a:ext>
            </a:extLst>
          </p:cNvPr>
          <p:cNvSpPr/>
          <p:nvPr/>
        </p:nvSpPr>
        <p:spPr>
          <a:xfrm>
            <a:off x="4921849" y="4556325"/>
            <a:ext cx="3004457" cy="403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VAPAA-AIKA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817E385C-8F07-44CF-BEF5-FB8DAFC4FE48}"/>
              </a:ext>
            </a:extLst>
          </p:cNvPr>
          <p:cNvSpPr txBox="1"/>
          <p:nvPr/>
        </p:nvSpPr>
        <p:spPr>
          <a:xfrm>
            <a:off x="4848805" y="5085901"/>
            <a:ext cx="3641528" cy="112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LIIKUNTA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ITSENSÄ KEHITTÄMINEN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MONIPUOLISET 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HARRASTUSMAHDOLLISUUDET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en-US" sz="16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LUONTO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6243B08E-7F95-4B8F-99C6-4ADAAD71FACB}"/>
              </a:ext>
            </a:extLst>
          </p:cNvPr>
          <p:cNvSpPr txBox="1"/>
          <p:nvPr/>
        </p:nvSpPr>
        <p:spPr>
          <a:xfrm>
            <a:off x="2254691" y="2384190"/>
            <a:ext cx="4145573" cy="122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fi-FI" sz="44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UNIIKKI YHDISTELMÄ</a:t>
            </a:r>
          </a:p>
        </p:txBody>
      </p:sp>
    </p:spTree>
    <p:extLst>
      <p:ext uri="{BB962C8B-B14F-4D97-AF65-F5344CB8AC3E}">
        <p14:creationId xmlns:p14="http://schemas.microsoft.com/office/powerpoint/2010/main" val="301095172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3">
            <a:extLst>
              <a:ext uri="{FF2B5EF4-FFF2-40B4-BE49-F238E27FC236}">
                <a16:creationId xmlns:a16="http://schemas.microsoft.com/office/drawing/2014/main" id="{B7E5BA50-3E9A-44DE-990E-4193F2842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" y="10510"/>
            <a:ext cx="12189540" cy="6858000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639C50F1-041F-4284-89F7-026A0BCB93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46" y="2970451"/>
            <a:ext cx="5831324" cy="3887549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6FC0573-60CA-49F8-BC59-A3C00B2288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162210"/>
            <a:ext cx="988836" cy="1641362"/>
          </a:xfrm>
          <a:prstGeom prst="rect">
            <a:avLst/>
          </a:prstGeom>
        </p:spPr>
      </p:pic>
      <p:sp>
        <p:nvSpPr>
          <p:cNvPr id="15" name="Pyöristetty suorakulmio 57">
            <a:extLst>
              <a:ext uri="{FF2B5EF4-FFF2-40B4-BE49-F238E27FC236}">
                <a16:creationId xmlns:a16="http://schemas.microsoft.com/office/drawing/2014/main" id="{6CD7D467-3287-43A7-AA8C-A6C7BB143370}"/>
              </a:ext>
            </a:extLst>
          </p:cNvPr>
          <p:cNvSpPr/>
          <p:nvPr/>
        </p:nvSpPr>
        <p:spPr>
          <a:xfrm>
            <a:off x="4348174" y="4427094"/>
            <a:ext cx="1282672" cy="26930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77">
            <a:extLst>
              <a:ext uri="{FF2B5EF4-FFF2-40B4-BE49-F238E27FC236}">
                <a16:creationId xmlns:a16="http://schemas.microsoft.com/office/drawing/2014/main" id="{34B73B09-00C7-4848-B9D8-0E1800C2891C}"/>
              </a:ext>
            </a:extLst>
          </p:cNvPr>
          <p:cNvSpPr/>
          <p:nvPr/>
        </p:nvSpPr>
        <p:spPr>
          <a:xfrm>
            <a:off x="4480560" y="14349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6177"/>
                </a:moveTo>
                <a:lnTo>
                  <a:pt x="0" y="26177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2770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ＭＳ Ｐゴシック" charset="-128"/>
              <a:cs typeface="+mn-cs"/>
            </a:endParaRP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E3AF50EF-4033-4E27-8753-041F808A1D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" y="1165717"/>
            <a:ext cx="1218092" cy="1842605"/>
          </a:xfrm>
          <a:prstGeom prst="rect">
            <a:avLst/>
          </a:prstGeom>
        </p:spPr>
      </p:pic>
      <p:sp>
        <p:nvSpPr>
          <p:cNvPr id="21" name="Pyöristetty suorakulmio 57">
            <a:extLst>
              <a:ext uri="{FF2B5EF4-FFF2-40B4-BE49-F238E27FC236}">
                <a16:creationId xmlns:a16="http://schemas.microsoft.com/office/drawing/2014/main" id="{3C9BF84A-BCAB-4D26-BEDE-B427934C1339}"/>
              </a:ext>
            </a:extLst>
          </p:cNvPr>
          <p:cNvSpPr/>
          <p:nvPr/>
        </p:nvSpPr>
        <p:spPr>
          <a:xfrm>
            <a:off x="3136831" y="3711788"/>
            <a:ext cx="1937257" cy="28561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F16B2F7E-5307-4EE1-8EBE-AF73489255B0}"/>
              </a:ext>
            </a:extLst>
          </p:cNvPr>
          <p:cNvSpPr txBox="1"/>
          <p:nvPr/>
        </p:nvSpPr>
        <p:spPr>
          <a:xfrm>
            <a:off x="3136832" y="3697756"/>
            <a:ext cx="176671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YLIOPISTONRANTA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Pyöristetty suorakulmio 57">
            <a:extLst>
              <a:ext uri="{FF2B5EF4-FFF2-40B4-BE49-F238E27FC236}">
                <a16:creationId xmlns:a16="http://schemas.microsoft.com/office/drawing/2014/main" id="{B47C0E03-FD78-4BE7-B2A1-A33F24877733}"/>
              </a:ext>
            </a:extLst>
          </p:cNvPr>
          <p:cNvSpPr/>
          <p:nvPr/>
        </p:nvSpPr>
        <p:spPr>
          <a:xfrm>
            <a:off x="1340653" y="3278042"/>
            <a:ext cx="1766711" cy="28561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189B4A0-2878-453B-8517-7E47EBD7F0EC}"/>
              </a:ext>
            </a:extLst>
          </p:cNvPr>
          <p:cNvSpPr txBox="1"/>
          <p:nvPr/>
        </p:nvSpPr>
        <p:spPr>
          <a:xfrm>
            <a:off x="1452674" y="3264010"/>
            <a:ext cx="159260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MARIKONRANTA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Pyöristetty suorakulmio 57">
            <a:extLst>
              <a:ext uri="{FF2B5EF4-FFF2-40B4-BE49-F238E27FC236}">
                <a16:creationId xmlns:a16="http://schemas.microsoft.com/office/drawing/2014/main" id="{03300CB6-0B66-4D27-B06A-7738617C93D9}"/>
              </a:ext>
            </a:extLst>
          </p:cNvPr>
          <p:cNvSpPr/>
          <p:nvPr/>
        </p:nvSpPr>
        <p:spPr>
          <a:xfrm>
            <a:off x="1452673" y="1375360"/>
            <a:ext cx="1320800" cy="28561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B42A2E71-E178-4289-9A6C-95CEC48BD8CA}"/>
              </a:ext>
            </a:extLst>
          </p:cNvPr>
          <p:cNvSpPr txBox="1"/>
          <p:nvPr/>
        </p:nvSpPr>
        <p:spPr>
          <a:xfrm>
            <a:off x="1452673" y="1362358"/>
            <a:ext cx="1207040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SAVISAARI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Pyöristetty suorakulmio 57">
            <a:extLst>
              <a:ext uri="{FF2B5EF4-FFF2-40B4-BE49-F238E27FC236}">
                <a16:creationId xmlns:a16="http://schemas.microsoft.com/office/drawing/2014/main" id="{8036E4B8-996E-47E0-A4C8-626DDED2DAB8}"/>
              </a:ext>
            </a:extLst>
          </p:cNvPr>
          <p:cNvSpPr/>
          <p:nvPr/>
        </p:nvSpPr>
        <p:spPr>
          <a:xfrm>
            <a:off x="4054761" y="1979727"/>
            <a:ext cx="1682965" cy="44627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C0D63E15-062E-4063-AC9D-924F5613604B}"/>
              </a:ext>
            </a:extLst>
          </p:cNvPr>
          <p:cNvSpPr txBox="1"/>
          <p:nvPr/>
        </p:nvSpPr>
        <p:spPr>
          <a:xfrm>
            <a:off x="4056863" y="1997063"/>
            <a:ext cx="1680864" cy="4539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lnSpc>
                <a:spcPts val="1400"/>
              </a:lnSpc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PUIJONLAAKSON ETELÄRINNE</a:t>
            </a:r>
          </a:p>
        </p:txBody>
      </p:sp>
      <p:sp>
        <p:nvSpPr>
          <p:cNvPr id="29" name="Pyöristetty suorakulmio 57">
            <a:extLst>
              <a:ext uri="{FF2B5EF4-FFF2-40B4-BE49-F238E27FC236}">
                <a16:creationId xmlns:a16="http://schemas.microsoft.com/office/drawing/2014/main" id="{26B32147-10B5-4823-867D-6C2D173DFEFA}"/>
              </a:ext>
            </a:extLst>
          </p:cNvPr>
          <p:cNvSpPr/>
          <p:nvPr/>
        </p:nvSpPr>
        <p:spPr>
          <a:xfrm>
            <a:off x="5127634" y="2617833"/>
            <a:ext cx="1094262" cy="44627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D062D127-2F85-497D-954C-BC6175656753}"/>
              </a:ext>
            </a:extLst>
          </p:cNvPr>
          <p:cNvSpPr txBox="1"/>
          <p:nvPr/>
        </p:nvSpPr>
        <p:spPr>
          <a:xfrm>
            <a:off x="5096390" y="2630835"/>
            <a:ext cx="1171471" cy="4539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SAIRAALA-ALUE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Pyöristetty suorakulmio 57">
            <a:extLst>
              <a:ext uri="{FF2B5EF4-FFF2-40B4-BE49-F238E27FC236}">
                <a16:creationId xmlns:a16="http://schemas.microsoft.com/office/drawing/2014/main" id="{275BD98C-6C1B-46EB-87D4-96392F04FAE5}"/>
              </a:ext>
            </a:extLst>
          </p:cNvPr>
          <p:cNvSpPr/>
          <p:nvPr/>
        </p:nvSpPr>
        <p:spPr>
          <a:xfrm>
            <a:off x="3476977" y="2747580"/>
            <a:ext cx="1142600" cy="28561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84C25232-4DA0-4B9A-BA85-9E1DDF23FD1E}"/>
              </a:ext>
            </a:extLst>
          </p:cNvPr>
          <p:cNvSpPr txBox="1"/>
          <p:nvPr/>
        </p:nvSpPr>
        <p:spPr>
          <a:xfrm>
            <a:off x="3476977" y="2738912"/>
            <a:ext cx="1142599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HARJULA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yöristetty suorakulmio 57">
            <a:extLst>
              <a:ext uri="{FF2B5EF4-FFF2-40B4-BE49-F238E27FC236}">
                <a16:creationId xmlns:a16="http://schemas.microsoft.com/office/drawing/2014/main" id="{886C3A4D-3C68-4166-80B7-A06021748B03}"/>
              </a:ext>
            </a:extLst>
          </p:cNvPr>
          <p:cNvSpPr/>
          <p:nvPr/>
        </p:nvSpPr>
        <p:spPr>
          <a:xfrm>
            <a:off x="1515775" y="5774572"/>
            <a:ext cx="1387192" cy="28561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C5F850D1-2239-4D8F-A99E-20EB3A8DDF8A}"/>
              </a:ext>
            </a:extLst>
          </p:cNvPr>
          <p:cNvSpPr txBox="1"/>
          <p:nvPr/>
        </p:nvSpPr>
        <p:spPr>
          <a:xfrm>
            <a:off x="1515775" y="5760540"/>
            <a:ext cx="138719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NEULARINNE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Pyöristetty suorakulmio 57">
            <a:extLst>
              <a:ext uri="{FF2B5EF4-FFF2-40B4-BE49-F238E27FC236}">
                <a16:creationId xmlns:a16="http://schemas.microsoft.com/office/drawing/2014/main" id="{151DBD29-22B0-472F-A712-5FE0C00B05C0}"/>
              </a:ext>
            </a:extLst>
          </p:cNvPr>
          <p:cNvSpPr/>
          <p:nvPr/>
        </p:nvSpPr>
        <p:spPr>
          <a:xfrm>
            <a:off x="2659714" y="4728163"/>
            <a:ext cx="1311561" cy="30597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FE354F48-BB00-47CD-83A5-132716EE3F61}"/>
              </a:ext>
            </a:extLst>
          </p:cNvPr>
          <p:cNvSpPr txBox="1"/>
          <p:nvPr/>
        </p:nvSpPr>
        <p:spPr>
          <a:xfrm>
            <a:off x="2427772" y="4743166"/>
            <a:ext cx="176671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MICROKATU</a:t>
            </a:r>
          </a:p>
        </p:txBody>
      </p:sp>
      <p:sp>
        <p:nvSpPr>
          <p:cNvPr id="39" name="Pyöristetty suorakulmio 57">
            <a:extLst>
              <a:ext uri="{FF2B5EF4-FFF2-40B4-BE49-F238E27FC236}">
                <a16:creationId xmlns:a16="http://schemas.microsoft.com/office/drawing/2014/main" id="{2704F73D-A7E8-490A-B2B2-F8C104FB8927}"/>
              </a:ext>
            </a:extLst>
          </p:cNvPr>
          <p:cNvSpPr/>
          <p:nvPr/>
        </p:nvSpPr>
        <p:spPr>
          <a:xfrm>
            <a:off x="913484" y="4518154"/>
            <a:ext cx="1700437" cy="28561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5174ECB3-75C9-4CBC-B606-3BDE115C70A5}"/>
              </a:ext>
            </a:extLst>
          </p:cNvPr>
          <p:cNvSpPr txBox="1"/>
          <p:nvPr/>
        </p:nvSpPr>
        <p:spPr>
          <a:xfrm>
            <a:off x="959276" y="4508456"/>
            <a:ext cx="170043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VANHA VARIKKO</a:t>
            </a: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CB921EA4-0633-481D-83F0-85396B4B53DD}"/>
              </a:ext>
            </a:extLst>
          </p:cNvPr>
          <p:cNvSpPr txBox="1"/>
          <p:nvPr/>
        </p:nvSpPr>
        <p:spPr>
          <a:xfrm>
            <a:off x="4394297" y="4414662"/>
            <a:ext cx="1215590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VIESTIKATU</a:t>
            </a: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8895A61D-D2C3-4778-95C4-030BB51CA8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17850" y="1153341"/>
            <a:ext cx="1181795" cy="1773193"/>
          </a:xfrm>
          <a:prstGeom prst="rect">
            <a:avLst/>
          </a:prstGeom>
        </p:spPr>
      </p:pic>
      <p:sp>
        <p:nvSpPr>
          <p:cNvPr id="47" name="Tekstiruutu 46">
            <a:extLst>
              <a:ext uri="{FF2B5EF4-FFF2-40B4-BE49-F238E27FC236}">
                <a16:creationId xmlns:a16="http://schemas.microsoft.com/office/drawing/2014/main" id="{18E4EBD6-8696-4A30-BEA3-43361CBCE806}"/>
              </a:ext>
            </a:extLst>
          </p:cNvPr>
          <p:cNvSpPr txBox="1"/>
          <p:nvPr/>
        </p:nvSpPr>
        <p:spPr>
          <a:xfrm>
            <a:off x="6459486" y="379004"/>
            <a:ext cx="3820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KESKELLÄ KUOPIOTA</a:t>
            </a:r>
          </a:p>
          <a:p>
            <a:pPr marL="285750" indent="-285750"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KESKUSTAN KYLJESSÄ</a:t>
            </a:r>
          </a:p>
          <a:p>
            <a:pPr marL="285750" indent="-285750"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KALLAVEDEN RANNALLA</a:t>
            </a:r>
          </a:p>
        </p:txBody>
      </p:sp>
      <p:pic>
        <p:nvPicPr>
          <p:cNvPr id="48" name="Kuva 47">
            <a:extLst>
              <a:ext uri="{FF2B5EF4-FFF2-40B4-BE49-F238E27FC236}">
                <a16:creationId xmlns:a16="http://schemas.microsoft.com/office/drawing/2014/main" id="{62D71EEE-43A5-4F77-AFF0-F3326C029B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227" y="249802"/>
            <a:ext cx="1218092" cy="18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3720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4F761C62-D19D-495E-A0F4-75186B40E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" y="0"/>
            <a:ext cx="12188964" cy="685810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A2E20C9-39AA-4355-9FC5-6C586FCD4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378711" y="-20467"/>
            <a:ext cx="3074029" cy="6896136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8F2109DB-4A91-4E2B-9929-F30C867972CF}"/>
              </a:ext>
            </a:extLst>
          </p:cNvPr>
          <p:cNvSpPr/>
          <p:nvPr/>
        </p:nvSpPr>
        <p:spPr>
          <a:xfrm>
            <a:off x="-41577" y="-20468"/>
            <a:ext cx="4413311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B690746A-B64F-4EAB-805E-CCE21ED4061F}"/>
              </a:ext>
            </a:extLst>
          </p:cNvPr>
          <p:cNvSpPr/>
          <p:nvPr/>
        </p:nvSpPr>
        <p:spPr>
          <a:xfrm>
            <a:off x="4556236" y="807552"/>
            <a:ext cx="7634152" cy="11123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F3AD306-7375-4A1D-8DFB-F94145A25815}"/>
              </a:ext>
            </a:extLst>
          </p:cNvPr>
          <p:cNvSpPr/>
          <p:nvPr/>
        </p:nvSpPr>
        <p:spPr>
          <a:xfrm>
            <a:off x="218172" y="438584"/>
            <a:ext cx="4811028" cy="60971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Kolmen koulutusasteen kampus, yritykset, tutkimuslaitokset, Kuopion yliopistollinen keskussairaala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b="1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Pohjois-Savon pääomasijoitusrahasto (10 M€)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Pohjois-Savon ekosysteemihanke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Yliopistokaupunkien innovaatio-ekosysteemisopimukset 2020–2027                    – terveys- ja hyvinvointiteknologia, vesi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 Health – avoin innovaatio-ekosysteemi-osuuskunta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 </a:t>
            </a: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Water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Cluster – vesialan                                TKI-kokonaisuuden muodostaminen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Business Center – Digi Center, </a:t>
            </a: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Living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Lab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, Pääomasijoitusrahasto,   Invest and </a:t>
            </a: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Expand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in Pohjois-Savo, Savilahti Foorumi jne. 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KPY Novapolis, </a:t>
            </a: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FinVectorin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lääketehdas, Kansallinen Neurokeskus, Valtakunnallinen pelastustoimen tilannekeskus, </a:t>
            </a: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Genelecin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innovaatiolaboratorio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429A97B-517E-45F5-AACE-63E1FD1188F7}"/>
              </a:ext>
            </a:extLst>
          </p:cNvPr>
          <p:cNvSpPr/>
          <p:nvPr/>
        </p:nvSpPr>
        <p:spPr>
          <a:xfrm>
            <a:off x="5310073" y="855273"/>
            <a:ext cx="6885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>
              <a:buSzPct val="120000"/>
              <a:defRPr/>
            </a:pPr>
            <a:r>
              <a:rPr lang="fi-FI" sz="4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OSAAMIS</a:t>
            </a:r>
            <a:r>
              <a:rPr lang="fi-FI" sz="400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KESKITTYMÄ</a:t>
            </a:r>
            <a:endParaRPr lang="fi-FI" sz="4000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02414BF-A4EA-429D-8886-37B2A7E171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4968385"/>
            <a:ext cx="988836" cy="164136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B712D309-BBAC-4C3E-B37C-607B24BE1D38}"/>
              </a:ext>
            </a:extLst>
          </p:cNvPr>
          <p:cNvSpPr/>
          <p:nvPr/>
        </p:nvSpPr>
        <p:spPr>
          <a:xfrm>
            <a:off x="5310073" y="1425729"/>
            <a:ext cx="6884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 YMPÄRISTÖ KEHITTYÄ JA KOKEILLA</a:t>
            </a:r>
          </a:p>
        </p:txBody>
      </p:sp>
    </p:spTree>
    <p:extLst>
      <p:ext uri="{BB962C8B-B14F-4D97-AF65-F5344CB8AC3E}">
        <p14:creationId xmlns:p14="http://schemas.microsoft.com/office/powerpoint/2010/main" val="4085106001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13C7091-FBE1-4EA9-A7AF-BF3DD7948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0"/>
            <a:ext cx="12191957" cy="686000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227DF154-F3C5-00E4-582A-D813793E0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740" y="-20467"/>
            <a:ext cx="3074029" cy="689613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06CA627-8359-0F45-1F2E-C1E8627C21DE}"/>
              </a:ext>
            </a:extLst>
          </p:cNvPr>
          <p:cNvSpPr/>
          <p:nvPr/>
        </p:nvSpPr>
        <p:spPr>
          <a:xfrm>
            <a:off x="7778667" y="-20467"/>
            <a:ext cx="4413311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7476508" y="769507"/>
            <a:ext cx="449854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Työpaikkakeskittymä: </a:t>
            </a:r>
            <a:r>
              <a:rPr lang="fi-FI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yritykset, oppilaitokset, tutkimuslaitokset, Kuopion yliopistollinen keskussairaala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Itä-Suomen nopeimmin kasvava yrityskeskittymä: </a:t>
            </a:r>
            <a:r>
              <a:rPr lang="fi-FI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yli 200 yritystä,                              n. 10 uutta yritystä vuosittain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Kolmen koulutusasteen kampus: </a:t>
            </a:r>
            <a:r>
              <a:rPr lang="fi-FI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opiskelu, osaavan työvoiman tuottaminen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Uutta liiketoimintaa ja palveluita sekä uudenlaisia kaupunkikehittämisen ratkaisuja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b="1">
              <a:solidFill>
                <a:prstClr val="black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Pohjois-Savon pääomasijoitusrahasto </a:t>
            </a:r>
            <a:r>
              <a:rPr lang="fi-FI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(10 M€)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Yliopistokaupunkien innovaatio-ekosysteemisopimukset </a:t>
            </a: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2020–2027</a:t>
            </a:r>
            <a:r>
              <a:rPr lang="fi-FI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               vauhdittavat Savilahden innovaatio-toimintaa. Painopisteinä terveys- ja hyvinvointiteknologia sekä vesi.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 Health </a:t>
            </a:r>
            <a:r>
              <a:rPr lang="fi-FI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</a:t>
            </a: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avoin innovaatio-ekosysteemi-osuuskunta</a:t>
            </a:r>
          </a:p>
          <a:p>
            <a:pPr marL="285750" indent="-285750" defTabSz="608163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 </a:t>
            </a:r>
            <a:r>
              <a:rPr lang="fi-FI" b="1" err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Water</a:t>
            </a:r>
            <a:r>
              <a:rPr lang="fi-FI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Cluster</a:t>
            </a:r>
            <a:r>
              <a:rPr lang="fi-FI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– vesialan                                TKI-kokonaisuuden muodostaminen</a:t>
            </a:r>
          </a:p>
          <a:p>
            <a:pPr marL="285750" marR="0" lvl="0" indent="-28575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74776FE-F4FD-4D31-A06A-5DBFF8C8FC2C}"/>
              </a:ext>
            </a:extLst>
          </p:cNvPr>
          <p:cNvGrpSpPr/>
          <p:nvPr/>
        </p:nvGrpSpPr>
        <p:grpSpPr>
          <a:xfrm>
            <a:off x="3561045" y="240521"/>
            <a:ext cx="2193159" cy="2193159"/>
            <a:chOff x="3902841" y="459965"/>
            <a:chExt cx="2193159" cy="2193159"/>
          </a:xfrm>
        </p:grpSpPr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F8298965-D9B0-4019-B0E6-6FE6305BC277}"/>
                </a:ext>
              </a:extLst>
            </p:cNvPr>
            <p:cNvSpPr/>
            <p:nvPr/>
          </p:nvSpPr>
          <p:spPr>
            <a:xfrm>
              <a:off x="3902841" y="459965"/>
              <a:ext cx="2193159" cy="219315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762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112F056D-533D-4C1B-8A55-FA68CA39EF26}"/>
                </a:ext>
              </a:extLst>
            </p:cNvPr>
            <p:cNvSpPr/>
            <p:nvPr/>
          </p:nvSpPr>
          <p:spPr>
            <a:xfrm>
              <a:off x="3999382" y="988951"/>
              <a:ext cx="2000075" cy="1249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ts val="18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Tx/>
                <a:buNone/>
                <a:tabLst/>
                <a:defRPr/>
              </a:pPr>
              <a:r>
                <a:rPr kumimoji="0" lang="fi-FI" b="1" i="0" u="none" strike="noStrike" kern="1200" cap="none" spc="0" normalizeH="0" baseline="0" noProof="0">
                  <a:ln>
                    <a:noFill/>
                  </a:ln>
                  <a:solidFill>
                    <a:srgbClr val="623888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EUROOPAN KIINNOSTAVIN OPPIMIS- JA INNOVAATIO-YMPÄRISTÖ</a:t>
              </a:r>
            </a:p>
          </p:txBody>
        </p:sp>
      </p:grpSp>
      <p:pic>
        <p:nvPicPr>
          <p:cNvPr id="16" name="Kuva 15">
            <a:extLst>
              <a:ext uri="{FF2B5EF4-FFF2-40B4-BE49-F238E27FC236}">
                <a16:creationId xmlns:a16="http://schemas.microsoft.com/office/drawing/2014/main" id="{2115843F-FE94-4B02-8608-CC1C28940F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2" y="240521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395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812094ED-DA8F-480D-849E-AC0968D8B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26" y="-18853"/>
            <a:ext cx="12219504" cy="687519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34675F9F-9D46-CE80-729B-8CDCA4E40824}"/>
              </a:ext>
            </a:extLst>
          </p:cNvPr>
          <p:cNvSpPr/>
          <p:nvPr/>
        </p:nvSpPr>
        <p:spPr>
          <a:xfrm>
            <a:off x="7778667" y="-20467"/>
            <a:ext cx="4413311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8B21B02-5830-4E18-A62E-5FD5B851DA86}"/>
              </a:ext>
            </a:extLst>
          </p:cNvPr>
          <p:cNvSpPr/>
          <p:nvPr/>
        </p:nvSpPr>
        <p:spPr>
          <a:xfrm>
            <a:off x="-30326" y="1680773"/>
            <a:ext cx="7433517" cy="11123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794337DF-0F32-43E2-B260-62E0410294BC}"/>
              </a:ext>
            </a:extLst>
          </p:cNvPr>
          <p:cNvGrpSpPr/>
          <p:nvPr/>
        </p:nvGrpSpPr>
        <p:grpSpPr>
          <a:xfrm>
            <a:off x="5998527" y="-20467"/>
            <a:ext cx="6059614" cy="6896137"/>
            <a:chOff x="6129158" y="-20467"/>
            <a:chExt cx="6059614" cy="6896137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786F52EA-9710-486F-AE45-62F41C0B9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9158" y="-20467"/>
              <a:ext cx="3074029" cy="6896136"/>
            </a:xfrm>
            <a:prstGeom prst="rect">
              <a:avLst/>
            </a:prstGeom>
          </p:spPr>
        </p:pic>
        <p:sp>
          <p:nvSpPr>
            <p:cNvPr id="3" name="Suorakulmio 2">
              <a:extLst>
                <a:ext uri="{FF2B5EF4-FFF2-40B4-BE49-F238E27FC236}">
                  <a16:creationId xmlns:a16="http://schemas.microsoft.com/office/drawing/2014/main" id="{CA01535A-38E4-4C77-A608-3A53DA5326D7}"/>
                </a:ext>
              </a:extLst>
            </p:cNvPr>
            <p:cNvSpPr/>
            <p:nvPr/>
          </p:nvSpPr>
          <p:spPr>
            <a:xfrm rot="10800000">
              <a:off x="7775461" y="-20467"/>
              <a:ext cx="4413311" cy="6896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E02414BF-A4EA-429D-8886-37B2A7E171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1" y="4968385"/>
            <a:ext cx="988836" cy="164136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429A97B-517E-45F5-AACE-63E1FD1188F7}"/>
              </a:ext>
            </a:extLst>
          </p:cNvPr>
          <p:cNvSpPr/>
          <p:nvPr/>
        </p:nvSpPr>
        <p:spPr>
          <a:xfrm>
            <a:off x="455990" y="1702745"/>
            <a:ext cx="5606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4000" b="1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TULEVAISUUDEN</a:t>
            </a:r>
            <a:r>
              <a:rPr lang="fi-FI" sz="4000" b="1" spc="-150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lang="fi-FI" sz="4000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DIGI</a:t>
            </a:r>
            <a:endParaRPr lang="fi-FI" sz="4000" spc="-150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EE7A4A77-E231-4DF2-8974-E43A15C5A39B}"/>
              </a:ext>
            </a:extLst>
          </p:cNvPr>
          <p:cNvSpPr/>
          <p:nvPr/>
        </p:nvSpPr>
        <p:spPr>
          <a:xfrm>
            <a:off x="569167" y="2292392"/>
            <a:ext cx="4646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</a:t>
            </a:r>
            <a:r>
              <a:rPr lang="fi-FI" sz="20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DATA</a:t>
            </a:r>
            <a:r>
              <a:rPr lang="fi-FI" sz="20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HYÖTYKÄYTTÖÖN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F3AD306-7375-4A1D-8DFB-F94145A25815}"/>
              </a:ext>
            </a:extLst>
          </p:cNvPr>
          <p:cNvSpPr/>
          <p:nvPr/>
        </p:nvSpPr>
        <p:spPr>
          <a:xfrm>
            <a:off x="6586766" y="150521"/>
            <a:ext cx="5365472" cy="66684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500" b="1" i="0" u="none" strike="noStrike" kern="1200" cap="none" spc="0" normalizeH="0" baseline="0" noProof="0">
              <a:ln>
                <a:noFill/>
              </a:ln>
              <a:solidFill>
                <a:srgbClr val="623888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1600" b="1">
                <a:solidFill>
                  <a:srgbClr val="27B4A3"/>
                </a:solidFill>
                <a:latin typeface="Verdana"/>
                <a:ea typeface="Verdana"/>
                <a:cs typeface="Verdana"/>
              </a:rPr>
              <a:t>Älykaupunkiratkaisuja kehitetään:</a:t>
            </a:r>
            <a:endParaRPr lang="fi-FI" b="1">
              <a:solidFill>
                <a:srgbClr val="27B4A3"/>
              </a:solidFill>
              <a:latin typeface="Corbel" panose="020B0503020204020204" pitchFamily="34" charset="0"/>
              <a:ea typeface="Verdana"/>
              <a:cs typeface="Verdana"/>
            </a:endParaRPr>
          </a:p>
          <a:p>
            <a:pPr marL="800100" lvl="1" indent="-342900" defTabSz="457189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400">
              <a:solidFill>
                <a:srgbClr val="623888"/>
              </a:solidFill>
              <a:latin typeface="Corbel" panose="020B0503020204020204" pitchFamily="34" charset="0"/>
              <a:ea typeface="Verdana"/>
            </a:endParaRPr>
          </a:p>
          <a:p>
            <a:pPr marL="800100" lvl="1" indent="-34290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/>
              </a:rPr>
              <a:t>Luomaan uusia palveluja, tutkimusmahdollisuuksia ja liiketoimintaa</a:t>
            </a:r>
          </a:p>
          <a:p>
            <a:pPr marL="800100" lvl="1" indent="-34290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Edistämään kestävää kehitystä, resurssiviisautta ja kiertotaloutta</a:t>
            </a:r>
          </a:p>
          <a:p>
            <a:pPr marL="800100" lvl="1" indent="-34290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/>
              </a:rPr>
              <a:t>Sujuvoittamaan kaupunkilaisten arkea</a:t>
            </a:r>
            <a:endParaRPr lang="fi-FI" sz="16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endParaRPr lang="fi-FI" sz="1600" b="1">
              <a:solidFill>
                <a:srgbClr val="623888"/>
              </a:solidFill>
              <a:latin typeface="Corbel" panose="020B0503020204020204" pitchFamily="34" charset="0"/>
              <a:ea typeface="Verdana"/>
              <a:cs typeface="Verdana"/>
            </a:endParaRP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Älykaupunkia kehitetään </a:t>
            </a:r>
            <a:r>
              <a:rPr lang="fi-FI" sz="1600" b="1">
                <a:solidFill>
                  <a:srgbClr val="27B4A3"/>
                </a:solidFill>
                <a:latin typeface="Verdana"/>
                <a:ea typeface="Verdana"/>
                <a:cs typeface="Verdana"/>
              </a:rPr>
              <a:t>kolmiportaisesti:</a:t>
            </a:r>
          </a:p>
          <a:p>
            <a:pPr marL="285750" indent="-285750" defTabSz="457189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400" b="1">
              <a:solidFill>
                <a:srgbClr val="623888"/>
              </a:solidFill>
              <a:latin typeface="Corbel" panose="020B0503020204020204" pitchFamily="34" charset="0"/>
              <a:ea typeface="Verdana"/>
              <a:cs typeface="Verdana"/>
            </a:endParaRPr>
          </a:p>
          <a:p>
            <a:pPr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1) Uudenlainen tietoliikenneverkko varmistaa monipuoliset   </a:t>
            </a:r>
          </a:p>
          <a:p>
            <a:pPr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     ja riittävät yhteydet pitkälle tulevaisuuteen</a:t>
            </a:r>
          </a:p>
          <a:p>
            <a:pPr marL="742950" lvl="1" indent="-28575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Savilahden mikroputkiverkosto</a:t>
            </a:r>
          </a:p>
          <a:p>
            <a:pPr marL="742950" lvl="1" indent="-28575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Kuopion tietoliikenneverkkokonsepti 2050</a:t>
            </a:r>
          </a:p>
          <a:p>
            <a:pPr marL="742950" lvl="1" indent="-28575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Varautuminen esim. 5G-verkon rakentumiseen</a:t>
            </a:r>
          </a:p>
          <a:p>
            <a:pPr marL="742950" lvl="1" indent="-285750"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fi-FI" sz="1500">
              <a:solidFill>
                <a:srgbClr val="623888"/>
              </a:solidFill>
              <a:latin typeface="Corbel" panose="020B0503020204020204" pitchFamily="34" charset="0"/>
              <a:ea typeface="Verdana"/>
            </a:endParaRPr>
          </a:p>
          <a:p>
            <a:pPr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2) Datajalostamo-alusta</a:t>
            </a:r>
          </a:p>
          <a:p>
            <a:pPr marL="742950" lvl="1" indent="-285750"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Datan kerääminen, analysointi ja jakaminen</a:t>
            </a:r>
          </a:p>
          <a:p>
            <a:pPr marL="742950" lvl="1" indent="-285750"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Perusvaihe valmistui 12/2023</a:t>
            </a:r>
            <a:endParaRPr lang="fi-FI" sz="15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/>
            </a:endParaRPr>
          </a:p>
          <a:p>
            <a:pPr marL="742950" lvl="1" indent="-28575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fi-FI" sz="15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57189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/>
              </a:rPr>
              <a:t>3) Älyratkaisut ja -sovellukset</a:t>
            </a:r>
          </a:p>
          <a:p>
            <a:pPr marL="800100" lvl="1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Liikenteen mittaaminen ja ohjaus, mm.</a:t>
            </a:r>
          </a:p>
          <a:p>
            <a:pPr marL="1257300" lvl="2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Adaptiivinen liikennevalojärjestelmä</a:t>
            </a:r>
          </a:p>
          <a:p>
            <a:pPr marL="1257300" lvl="2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Kävelijöiden ja pyöräilijöiden laskenta</a:t>
            </a:r>
          </a:p>
          <a:p>
            <a:pPr marL="1257300" lvl="2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Talvikunnossapidon seuranta</a:t>
            </a:r>
          </a:p>
          <a:p>
            <a:pPr marL="800100" lvl="1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Rakennettu ympäristö ja kiinteistöt, mm.</a:t>
            </a:r>
          </a:p>
          <a:p>
            <a:pPr marL="1200150" lvl="2" indent="-28575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Hulevesien laadun mittaaminen (UEF)</a:t>
            </a:r>
          </a:p>
          <a:p>
            <a:pPr marL="1200150" lvl="2" indent="-28575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Kiinteistöjen ilmanlaadun mittaaminen</a:t>
            </a:r>
          </a:p>
          <a:p>
            <a:pPr marL="800100" lvl="1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Hyvinvointi, mm.</a:t>
            </a:r>
          </a:p>
          <a:p>
            <a:pPr marL="1257300" lvl="2" indent="-342900" defTabSz="457189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Ulkoliikuntapaikkojen kävijämittaus</a:t>
            </a:r>
            <a:endParaRPr lang="fi-FI" sz="1200">
              <a:solidFill>
                <a:srgbClr val="623888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800100" lvl="1" indent="-342900" defTabSz="457189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500">
                <a:solidFill>
                  <a:srgbClr val="623888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Uusia sovelluksia kehitetään jatkuvasti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endParaRPr lang="fi-FI" sz="1600">
              <a:solidFill>
                <a:srgbClr val="623888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9461399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812094ED-DA8F-480D-849E-AC0968D8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148" y="-20515"/>
            <a:ext cx="12225148" cy="687851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7865B39-64EF-AD1B-6FD7-5D7432117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856" y="-20467"/>
            <a:ext cx="3074029" cy="689613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D97F96E-71CE-856D-4431-7FD3F0D0B8B2}"/>
              </a:ext>
            </a:extLst>
          </p:cNvPr>
          <p:cNvSpPr/>
          <p:nvPr/>
        </p:nvSpPr>
        <p:spPr>
          <a:xfrm>
            <a:off x="7778667" y="-20467"/>
            <a:ext cx="4413311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1462BEE-5C75-4311-991C-13D0ED965798}"/>
              </a:ext>
            </a:extLst>
          </p:cNvPr>
          <p:cNvSpPr/>
          <p:nvPr/>
        </p:nvSpPr>
        <p:spPr>
          <a:xfrm>
            <a:off x="-33148" y="3597654"/>
            <a:ext cx="7210696" cy="11123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F3AD306-7375-4A1D-8DFB-F94145A25815}"/>
              </a:ext>
            </a:extLst>
          </p:cNvPr>
          <p:cNvSpPr/>
          <p:nvPr/>
        </p:nvSpPr>
        <p:spPr>
          <a:xfrm>
            <a:off x="7013103" y="411487"/>
            <a:ext cx="4871990" cy="58659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500" b="1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b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Resurssiviisautta, kiertotaloutta ja elinkaaritaloutta edistävä sekä yhteisöllisyyttä tukeva kaupunginosa.</a:t>
            </a: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Mahdollisimman hiilineutraali ja uusiutuvaa energiaa tuottava ja hyödyntävä alue. Paikalliset energiaratkaisut, kuten aurinko- ja </a:t>
            </a:r>
            <a:r>
              <a:rPr lang="fi-FI" sz="1600" err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geoenergia</a:t>
            </a: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, kaukokylmä: kaukojäähdytys tuotetaan ekologisesti hyödyntäen järven syvänne-alueeseen varastoitunutta kylmäenergiaa. </a:t>
            </a: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Energiatehokas ja -älykäs alue: älykkäiden </a:t>
            </a:r>
            <a:br>
              <a:rPr lang="fi-FI" sz="1600">
                <a:latin typeface="Corbel" panose="020B0503020204020204" pitchFamily="34" charset="0"/>
                <a:ea typeface="Verdana"/>
              </a:rPr>
            </a:b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energiaverkkojen rakentaminen ja erilaisten energian kysyntäjoustoratkaisujen hyödyntäminen.</a:t>
            </a: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Rakentaminen on monikäyttöistä, muunto-joustavaa ja pitkälle tulevaisuuteen kestävää. Rakentamisessa hyödynnetään ekologisesti kestäviä rakennusmateriaaleja, kuten puuta.</a:t>
            </a: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Infrarakentamisessa hyödynnetään uusiomateriaaleja, kuten betonimursketta ja arina- ja lentotuhkaa.</a:t>
            </a: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Savilahdessa suositaan viisasta liikkumista ja yhteiskäyttöratkaisuja, esim. keskitetyt pysäköintiratkaisut, VSS ja jätehuolto.</a:t>
            </a: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02414BF-A4EA-429D-8886-37B2A7E171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8" y="5056875"/>
            <a:ext cx="988836" cy="1641362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01E51B91-7EF6-49E9-8982-C66EBC0804BD}"/>
              </a:ext>
            </a:extLst>
          </p:cNvPr>
          <p:cNvSpPr/>
          <p:nvPr/>
        </p:nvSpPr>
        <p:spPr>
          <a:xfrm>
            <a:off x="808337" y="3629786"/>
            <a:ext cx="5606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</a:pPr>
            <a:r>
              <a:rPr lang="fi-FI" sz="4000" b="1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KESTÄVÄ </a:t>
            </a:r>
            <a:r>
              <a:rPr lang="fi-FI" sz="4000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KAUPUNKI</a:t>
            </a:r>
            <a:endParaRPr lang="fi-FI" sz="4000" spc="-150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C35CC38-FF4D-4287-B47E-CCAEB367BC76}"/>
              </a:ext>
            </a:extLst>
          </p:cNvPr>
          <p:cNvSpPr/>
          <p:nvPr/>
        </p:nvSpPr>
        <p:spPr>
          <a:xfrm>
            <a:off x="844438" y="4219433"/>
            <a:ext cx="439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 TULEVAISUUDEN RATKAISUJA</a:t>
            </a:r>
          </a:p>
        </p:txBody>
      </p:sp>
    </p:spTree>
    <p:extLst>
      <p:ext uri="{BB962C8B-B14F-4D97-AF65-F5344CB8AC3E}">
        <p14:creationId xmlns:p14="http://schemas.microsoft.com/office/powerpoint/2010/main" val="370079009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3" y="-2797"/>
            <a:ext cx="12186310" cy="6860797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BAD00562-12E7-4F98-AD55-DDD0DE62EDF6}"/>
              </a:ext>
            </a:extLst>
          </p:cNvPr>
          <p:cNvSpPr/>
          <p:nvPr/>
        </p:nvSpPr>
        <p:spPr>
          <a:xfrm>
            <a:off x="2075935" y="2934730"/>
            <a:ext cx="7879828" cy="988540"/>
          </a:xfrm>
          <a:prstGeom prst="rect">
            <a:avLst/>
          </a:prstGeom>
          <a:solidFill>
            <a:srgbClr val="E73E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5AA59C2F-6B2E-4C01-9138-B9C361505EC5}"/>
              </a:ext>
            </a:extLst>
          </p:cNvPr>
          <p:cNvSpPr/>
          <p:nvPr/>
        </p:nvSpPr>
        <p:spPr>
          <a:xfrm>
            <a:off x="3204009" y="3021433"/>
            <a:ext cx="7407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4800" b="1" spc="-150">
                <a:solidFill>
                  <a:prstClr val="white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INSPIROIVA YMPÄRISTÖ</a:t>
            </a:r>
            <a:endParaRPr lang="fi-FI" sz="4800" spc="-150">
              <a:solidFill>
                <a:prstClr val="white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882D6E8E-6978-4863-8972-555E94913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37975" y="-20467"/>
            <a:ext cx="3074029" cy="6896136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214917" y="1363276"/>
            <a:ext cx="2323833" cy="430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Savilahti on uuden sukupolven kaupunki-ympäristö asumiseen, liiketoimintaan, innovaatioihin ja oppimiseen.</a:t>
            </a:r>
          </a:p>
          <a:p>
            <a:pPr algn="ctr" defTabSz="609570">
              <a:lnSpc>
                <a:spcPts val="2200"/>
              </a:lnSpc>
              <a:defRPr/>
            </a:pPr>
            <a:endParaRPr lang="fi-FI" sz="1500" b="1">
              <a:solidFill>
                <a:prstClr val="black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on osaajia, oivalluksia ja vetovoimaa </a:t>
            </a: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synnyttävä keskus, </a:t>
            </a: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joka tunnetaan ideoistaan ja toimijoistaan </a:t>
            </a: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sekä inspiroivasta ympäristöstään.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70F66CF-14BB-46AE-9D39-73981BE9C4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240521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75397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/>
          <p:cNvGrpSpPr/>
          <p:nvPr/>
        </p:nvGrpSpPr>
        <p:grpSpPr>
          <a:xfrm>
            <a:off x="-14705" y="-4275"/>
            <a:ext cx="12206705" cy="1781688"/>
            <a:chOff x="141371" y="146753"/>
            <a:chExt cx="9155029" cy="1336266"/>
          </a:xfrm>
        </p:grpSpPr>
        <p:pic>
          <p:nvPicPr>
            <p:cNvPr id="30" name="Kuva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71" y="148910"/>
              <a:ext cx="2290905" cy="1288975"/>
            </a:xfrm>
            <a:prstGeom prst="rect">
              <a:avLst/>
            </a:prstGeom>
          </p:spPr>
        </p:pic>
        <p:pic>
          <p:nvPicPr>
            <p:cNvPr id="31" name="Kuva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149" y="148780"/>
              <a:ext cx="2289603" cy="1289235"/>
            </a:xfrm>
            <a:prstGeom prst="rect">
              <a:avLst/>
            </a:prstGeom>
          </p:spPr>
        </p:pic>
        <p:pic>
          <p:nvPicPr>
            <p:cNvPr id="33" name="Kuva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528" y="146753"/>
              <a:ext cx="2290905" cy="1288975"/>
            </a:xfrm>
            <a:prstGeom prst="rect">
              <a:avLst/>
            </a:prstGeom>
          </p:spPr>
        </p:pic>
        <p:pic>
          <p:nvPicPr>
            <p:cNvPr id="35" name="Kuva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495" y="148910"/>
              <a:ext cx="2290905" cy="1288975"/>
            </a:xfrm>
            <a:prstGeom prst="rect">
              <a:avLst/>
            </a:prstGeom>
          </p:spPr>
        </p:pic>
        <p:cxnSp>
          <p:nvCxnSpPr>
            <p:cNvPr id="36" name="Suora yhdysviiva 35"/>
            <p:cNvCxnSpPr/>
            <p:nvPr/>
          </p:nvCxnSpPr>
          <p:spPr>
            <a:xfrm>
              <a:off x="2438401" y="152475"/>
              <a:ext cx="0" cy="1330544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uora yhdysviiva 38"/>
            <p:cNvCxnSpPr/>
            <p:nvPr/>
          </p:nvCxnSpPr>
          <p:spPr>
            <a:xfrm>
              <a:off x="4724401" y="151608"/>
              <a:ext cx="0" cy="1330544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uora yhdysviiva 39"/>
            <p:cNvCxnSpPr/>
            <p:nvPr/>
          </p:nvCxnSpPr>
          <p:spPr>
            <a:xfrm>
              <a:off x="7012625" y="151608"/>
              <a:ext cx="0" cy="1330544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Ryhmä 5"/>
          <p:cNvGrpSpPr/>
          <p:nvPr/>
        </p:nvGrpSpPr>
        <p:grpSpPr>
          <a:xfrm>
            <a:off x="1073206" y="1391022"/>
            <a:ext cx="5052447" cy="2009983"/>
            <a:chOff x="804903" y="1043265"/>
            <a:chExt cx="3789335" cy="1507487"/>
          </a:xfrm>
        </p:grpSpPr>
        <p:pic>
          <p:nvPicPr>
            <p:cNvPr id="56" name="Kuva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03" y="1043265"/>
              <a:ext cx="2261869" cy="1507487"/>
            </a:xfrm>
            <a:prstGeom prst="rect">
              <a:avLst/>
            </a:prstGeom>
          </p:spPr>
        </p:pic>
        <p:pic>
          <p:nvPicPr>
            <p:cNvPr id="57" name="Kuva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600" y="1072000"/>
              <a:ext cx="2175638" cy="1450015"/>
            </a:xfrm>
            <a:prstGeom prst="rect">
              <a:avLst/>
            </a:prstGeom>
          </p:spPr>
        </p:pic>
      </p:grpSp>
      <p:sp>
        <p:nvSpPr>
          <p:cNvPr id="52" name="Tekstiruutu 51"/>
          <p:cNvSpPr txBox="1"/>
          <p:nvPr/>
        </p:nvSpPr>
        <p:spPr>
          <a:xfrm>
            <a:off x="3999556" y="3989749"/>
            <a:ext cx="3604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defRPr/>
            </a:pPr>
            <a:r>
              <a:rPr lang="fi-FI" sz="1600" b="1">
                <a:solidFill>
                  <a:srgbClr val="FF4FA7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IHMISTEN JA IDEOIDEN YMPÄRISTÖ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Savilahdessa kaikki rakentaminen palvelee luovuutta, hyvinvointia ja yhteisöllisyyttä. Kun koko ympäristö ruokkii inspiraatiota ja avoimuutta, muuttuvat yhteiset katu- ja kaupunki-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tilat kohtaamispisteiksi, joissa syntyy uusia ajatuksia.</a:t>
            </a:r>
          </a:p>
        </p:txBody>
      </p:sp>
      <p:sp>
        <p:nvSpPr>
          <p:cNvPr id="51" name="Tekstiruutu 50"/>
          <p:cNvSpPr txBox="1"/>
          <p:nvPr/>
        </p:nvSpPr>
        <p:spPr>
          <a:xfrm>
            <a:off x="619890" y="3989748"/>
            <a:ext cx="3054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defRPr/>
            </a:pPr>
            <a:r>
              <a:rPr lang="fi-FI" sz="1600" b="1">
                <a:solidFill>
                  <a:srgbClr val="FF4FA7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VALON VAHVISTAMA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 nivoo Savilahden yhteen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on läsnä kaikkialla. Se on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koko alueen tunnistettava teema, jota jokainen toimija voi luoda ympärilleen omalla tavallaan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tieteen, taiteen tai tapahtumien keinoin. </a:t>
            </a:r>
          </a:p>
        </p:txBody>
      </p:sp>
      <p:cxnSp>
        <p:nvCxnSpPr>
          <p:cNvPr id="53" name="Suora yhdysviiva 52"/>
          <p:cNvCxnSpPr>
            <a:cxnSpLocks/>
          </p:cNvCxnSpPr>
          <p:nvPr/>
        </p:nvCxnSpPr>
        <p:spPr>
          <a:xfrm>
            <a:off x="3785700" y="4070841"/>
            <a:ext cx="0" cy="1732800"/>
          </a:xfrm>
          <a:prstGeom prst="line">
            <a:avLst/>
          </a:prstGeom>
          <a:ln w="12700">
            <a:solidFill>
              <a:srgbClr val="FF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kstiruutu 53"/>
          <p:cNvSpPr txBox="1"/>
          <p:nvPr/>
        </p:nvSpPr>
        <p:spPr>
          <a:xfrm>
            <a:off x="7861801" y="3985405"/>
            <a:ext cx="303634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defRPr/>
            </a:pPr>
            <a:r>
              <a:rPr lang="fi-FI" sz="1600" b="1">
                <a:solidFill>
                  <a:srgbClr val="FF4FA7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KESTÄVÄ KAUPUNKI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Kestävä kehitys ja vastuullisuus                   ovat Savilahdessa läsnä kaikkialla, aina omavaraisesta energian tuotosta viisaaseen liikkumiseen ja tehokkaaseen kierrätykseen.</a:t>
            </a:r>
          </a:p>
        </p:txBody>
      </p:sp>
      <p:cxnSp>
        <p:nvCxnSpPr>
          <p:cNvPr id="55" name="Suora yhdysviiva 54"/>
          <p:cNvCxnSpPr>
            <a:cxnSpLocks/>
          </p:cNvCxnSpPr>
          <p:nvPr/>
        </p:nvCxnSpPr>
        <p:spPr>
          <a:xfrm>
            <a:off x="7635007" y="4066498"/>
            <a:ext cx="0" cy="1737143"/>
          </a:xfrm>
          <a:prstGeom prst="line">
            <a:avLst/>
          </a:prstGeom>
          <a:ln w="12700">
            <a:solidFill>
              <a:srgbClr val="FF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/>
          <p:cNvCxnSpPr/>
          <p:nvPr/>
        </p:nvCxnSpPr>
        <p:spPr>
          <a:xfrm>
            <a:off x="9146967" y="-1056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23" y="4813323"/>
            <a:ext cx="1218092" cy="1842605"/>
          </a:xfrm>
          <a:prstGeom prst="rect">
            <a:avLst/>
          </a:prstGeom>
        </p:spPr>
      </p:pic>
      <p:sp>
        <p:nvSpPr>
          <p:cNvPr id="26" name="Tekstiruutu 25"/>
          <p:cNvSpPr txBox="1"/>
          <p:nvPr/>
        </p:nvSpPr>
        <p:spPr>
          <a:xfrm>
            <a:off x="6005467" y="2017660"/>
            <a:ext cx="5248204" cy="124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FF4FA7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Savilahti on uuden sukupolven kaupunkiympäristö asumiseen, liiketoimintaan, innovaatioihin ja oppimiseen.</a:t>
            </a:r>
          </a:p>
          <a:p>
            <a:pPr defTabSz="609555">
              <a:lnSpc>
                <a:spcPts val="1500"/>
              </a:lnSpc>
              <a:defRPr/>
            </a:pPr>
            <a:endParaRPr lang="fi-FI" sz="1500" b="1" i="1">
              <a:solidFill>
                <a:srgbClr val="FF4FA7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FF4FA7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on osaajia, oivalluksia ja vetovoimaa synnyttävä keskus, joka tunnetaan ideoistaan ja toimijoistaan sekä inspiroivasta ympäristöstään.</a:t>
            </a:r>
          </a:p>
        </p:txBody>
      </p:sp>
      <p:sp>
        <p:nvSpPr>
          <p:cNvPr id="23" name="Suorakulmio 22"/>
          <p:cNvSpPr/>
          <p:nvPr/>
        </p:nvSpPr>
        <p:spPr>
          <a:xfrm>
            <a:off x="1" y="6750587"/>
            <a:ext cx="12198968" cy="107415"/>
          </a:xfrm>
          <a:prstGeom prst="rect">
            <a:avLst/>
          </a:prstGeom>
          <a:solidFill>
            <a:srgbClr val="FF4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0" name="Suora yhdysviiva 49"/>
          <p:cNvCxnSpPr/>
          <p:nvPr/>
        </p:nvCxnSpPr>
        <p:spPr>
          <a:xfrm flipH="1">
            <a:off x="6095963" y="3362687"/>
            <a:ext cx="5248204" cy="11204"/>
          </a:xfrm>
          <a:prstGeom prst="line">
            <a:avLst/>
          </a:prstGeom>
          <a:ln w="12700">
            <a:solidFill>
              <a:srgbClr val="FF4FA7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05853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F02C2DA8-340F-47D1-9C3E-1299ABA64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" y="50"/>
            <a:ext cx="12188776" cy="6857900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3C2A72BB-06B8-46BC-ABFA-7B1D06D34DA6}"/>
              </a:ext>
            </a:extLst>
          </p:cNvPr>
          <p:cNvGrpSpPr/>
          <p:nvPr/>
        </p:nvGrpSpPr>
        <p:grpSpPr>
          <a:xfrm>
            <a:off x="6129158" y="-20467"/>
            <a:ext cx="6059614" cy="6896137"/>
            <a:chOff x="6129158" y="-20467"/>
            <a:chExt cx="6059614" cy="6896137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26916825-EC31-450A-953A-EF1582C6D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9158" y="-20467"/>
              <a:ext cx="3074029" cy="6896136"/>
            </a:xfrm>
            <a:prstGeom prst="rect">
              <a:avLst/>
            </a:prstGeom>
          </p:spPr>
        </p:pic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F1C3DCF1-8E5F-4E1C-83A1-EF277219E30D}"/>
                </a:ext>
              </a:extLst>
            </p:cNvPr>
            <p:cNvSpPr/>
            <p:nvPr/>
          </p:nvSpPr>
          <p:spPr>
            <a:xfrm rot="10800000">
              <a:off x="7775461" y="-20467"/>
              <a:ext cx="4413311" cy="6896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7CFE56E-1F3C-4D1B-ABE4-AF36F77BFA01}"/>
              </a:ext>
            </a:extLst>
          </p:cNvPr>
          <p:cNvSpPr/>
          <p:nvPr/>
        </p:nvSpPr>
        <p:spPr>
          <a:xfrm>
            <a:off x="7009548" y="1516566"/>
            <a:ext cx="4932418" cy="47121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5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Kokonaisajatus valosta kaikkialla Savilahdessa.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Valo yhdistää aluetta ja vahvistaa sen omaleimaisuutta sekä identiteettiä.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Yksi väline kohti tavoitetta luoda Savilahteen elämää vuorokauden ja vuoden ympäri.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Valo näkyy alueen nimistössä, taiteessa, muotoilussa, valaistuksessa ja luonnonvalon hyödyntämisessä. Valo on maamerkkejä, opasteratkaisuja ja alueen tapahtumia.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Kytkeytyy vahvasti alueen toimintaan ja oppilaitosten ja yritysten valoon liittyvään huippuosaamiseen.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Valo on myös tunnetta ja tekemistä: elämän valoa, loistavia ajatuksia ja kirkkaita hetkiä. </a:t>
            </a: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6FC0573-60CA-49F8-BC59-A3C00B2288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0" y="231035"/>
            <a:ext cx="988836" cy="1641362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587E5FCD-66B9-4C93-AA4D-1FB977C8B347}"/>
              </a:ext>
            </a:extLst>
          </p:cNvPr>
          <p:cNvSpPr/>
          <p:nvPr/>
        </p:nvSpPr>
        <p:spPr>
          <a:xfrm>
            <a:off x="7312669" y="480386"/>
            <a:ext cx="4164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4000" b="1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VALON </a:t>
            </a:r>
            <a:r>
              <a:rPr lang="fi-FI" sz="4000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KAAVA</a:t>
            </a:r>
          </a:p>
          <a:p>
            <a:pPr defTabSz="609570"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</a:t>
            </a: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ALUEEN LUOVA YHTÄLÖ</a:t>
            </a:r>
          </a:p>
        </p:txBody>
      </p:sp>
    </p:spTree>
    <p:extLst>
      <p:ext uri="{BB962C8B-B14F-4D97-AF65-F5344CB8AC3E}">
        <p14:creationId xmlns:p14="http://schemas.microsoft.com/office/powerpoint/2010/main" val="1784356169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929" y="-22237"/>
            <a:ext cx="12224928" cy="6878242"/>
          </a:xfrm>
          <a:prstGeom prst="rect">
            <a:avLst/>
          </a:prstGeom>
        </p:spPr>
      </p:pic>
      <p:sp>
        <p:nvSpPr>
          <p:cNvPr id="20" name="Suorakulmio 19">
            <a:extLst>
              <a:ext uri="{FF2B5EF4-FFF2-40B4-BE49-F238E27FC236}">
                <a16:creationId xmlns:a16="http://schemas.microsoft.com/office/drawing/2014/main" id="{0AFFD846-4856-42DE-8424-9FCED963FD17}"/>
              </a:ext>
            </a:extLst>
          </p:cNvPr>
          <p:cNvSpPr/>
          <p:nvPr/>
        </p:nvSpPr>
        <p:spPr>
          <a:xfrm>
            <a:off x="4973216" y="5197852"/>
            <a:ext cx="7218784" cy="11123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4F5FAD5-2C1B-46FF-9777-473F72309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454199" y="-22237"/>
            <a:ext cx="3074029" cy="689790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9A66C498-9195-4D22-9943-3F3EA0101B62}"/>
              </a:ext>
            </a:extLst>
          </p:cNvPr>
          <p:cNvSpPr/>
          <p:nvPr/>
        </p:nvSpPr>
        <p:spPr>
          <a:xfrm>
            <a:off x="-41577" y="-22236"/>
            <a:ext cx="4413311" cy="6897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FA296A82-E3DA-43D9-9E7B-EE0C812F06B7}"/>
              </a:ext>
            </a:extLst>
          </p:cNvPr>
          <p:cNvSpPr/>
          <p:nvPr/>
        </p:nvSpPr>
        <p:spPr>
          <a:xfrm>
            <a:off x="282581" y="383058"/>
            <a:ext cx="4690635" cy="54299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 b="1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b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Valaistus-, muotoilu-,  </a:t>
            </a:r>
          </a:p>
          <a:p>
            <a:pPr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1600" b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    kulttuuri- ja taideohjelma</a:t>
            </a:r>
          </a:p>
          <a:p>
            <a:pPr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b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Rahoitus: </a:t>
            </a: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alueeseen investoivien toimijoiden Valon kaava -maksu (0,5%), kaupungin oma investointi-osuus (1%) sekä olemassa olevien kiinteistöjen vapaaehtoiset panostukset</a:t>
            </a: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b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Taide- ja valaistushankkeita sekä tapahtumia:</a:t>
            </a:r>
          </a:p>
          <a:p>
            <a:pPr marL="742950" lvl="1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Valoa tunneliin</a:t>
            </a:r>
          </a:p>
          <a:p>
            <a:pPr marL="742950" lvl="1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Iloa &amp; valoa Savilahdessa -tapahtumat</a:t>
            </a:r>
          </a:p>
          <a:p>
            <a:pPr marL="742950" lvl="1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Valosali-sillan muotoilu ja erityisvalaistus</a:t>
            </a:r>
          </a:p>
          <a:p>
            <a:pPr marL="742950" lvl="1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Yliopistonrannan silta: Valon aallot                   -taideteos (grafiikkaa, erityisvalaistus)</a:t>
            </a:r>
          </a:p>
          <a:p>
            <a:pPr marL="742950" lvl="1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Sarastuskaaren alikulut: Kaleidoskooppi-valoteos</a:t>
            </a:r>
          </a:p>
          <a:p>
            <a:pPr marL="742950" lvl="1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Sakky</a:t>
            </a: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: erityisvalaistus (siirretty taideteos, julkisivuvalaistus)</a:t>
            </a:r>
          </a:p>
          <a:p>
            <a:pPr marL="742950" lvl="1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Prisman uudistukseen liittyvät toimet</a:t>
            </a:r>
          </a:p>
          <a:p>
            <a:pPr marL="742950" lvl="1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Lentoon-taideteos</a:t>
            </a:r>
          </a:p>
          <a:p>
            <a:pPr marL="742950" lvl="1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Iloharjun lämpövoimalan piippu</a:t>
            </a:r>
          </a:p>
          <a:p>
            <a:pPr marL="742950" lvl="1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Savonian valaistussuunnittelukoulutus</a:t>
            </a:r>
          </a:p>
          <a:p>
            <a:pPr marL="742950" lvl="1" indent="-285750" defTabSz="457189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Savilahti </a:t>
            </a:r>
            <a:r>
              <a:rPr lang="fi-FI" sz="1600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Stage</a:t>
            </a:r>
            <a:endParaRPr lang="fi-FI" sz="160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6FC0573-60CA-49F8-BC59-A3C00B2288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162210"/>
            <a:ext cx="988836" cy="1641362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536F2B05-1C1E-4562-B252-158392C891E4}"/>
              </a:ext>
            </a:extLst>
          </p:cNvPr>
          <p:cNvSpPr/>
          <p:nvPr/>
        </p:nvSpPr>
        <p:spPr>
          <a:xfrm>
            <a:off x="5094514" y="5236848"/>
            <a:ext cx="7059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>
              <a:buSzPct val="120000"/>
              <a:defRPr/>
            </a:pPr>
            <a:r>
              <a:rPr lang="fi-FI" sz="4000" b="1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VALON </a:t>
            </a:r>
            <a:r>
              <a:rPr lang="fi-FI" sz="4000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KAAVA</a:t>
            </a:r>
          </a:p>
          <a:p>
            <a:pPr algn="ctr" defTabSz="609570"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</a:t>
            </a: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ALUEEN LUOVA YHTÄLÖ</a:t>
            </a:r>
          </a:p>
        </p:txBody>
      </p:sp>
      <p:pic>
        <p:nvPicPr>
          <p:cNvPr id="4" name="Kuva 3" descr="Kuva, joka sisältää kohteen vektorigrafiikka&#10;&#10;Kuvaus luotu automaattisesti">
            <a:extLst>
              <a:ext uri="{FF2B5EF4-FFF2-40B4-BE49-F238E27FC236}">
                <a16:creationId xmlns:a16="http://schemas.microsoft.com/office/drawing/2014/main" id="{DF79F0CB-CBBB-4CA2-B530-F95BDBBF4B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06" y="-137030"/>
            <a:ext cx="3405325" cy="272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66647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166" y="-22237"/>
            <a:ext cx="10315179" cy="6878242"/>
          </a:xfrm>
          <a:prstGeom prst="rect">
            <a:avLst/>
          </a:prstGeom>
        </p:spPr>
      </p:pic>
      <p:sp>
        <p:nvSpPr>
          <p:cNvPr id="20" name="Suorakulmio 19">
            <a:extLst>
              <a:ext uri="{FF2B5EF4-FFF2-40B4-BE49-F238E27FC236}">
                <a16:creationId xmlns:a16="http://schemas.microsoft.com/office/drawing/2014/main" id="{0AFFD846-4856-42DE-8424-9FCED963FD17}"/>
              </a:ext>
            </a:extLst>
          </p:cNvPr>
          <p:cNvSpPr/>
          <p:nvPr/>
        </p:nvSpPr>
        <p:spPr>
          <a:xfrm>
            <a:off x="4371734" y="5197852"/>
            <a:ext cx="7820266" cy="11123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4F5FAD5-2C1B-46FF-9777-473F72309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160286" y="-22237"/>
            <a:ext cx="3074029" cy="689790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9A66C498-9195-4D22-9943-3F3EA0101B62}"/>
              </a:ext>
            </a:extLst>
          </p:cNvPr>
          <p:cNvSpPr/>
          <p:nvPr/>
        </p:nvSpPr>
        <p:spPr>
          <a:xfrm>
            <a:off x="-41577" y="-22236"/>
            <a:ext cx="4413311" cy="6897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FA296A82-E3DA-43D9-9E7B-EE0C812F06B7}"/>
              </a:ext>
            </a:extLst>
          </p:cNvPr>
          <p:cNvSpPr/>
          <p:nvPr/>
        </p:nvSpPr>
        <p:spPr>
          <a:xfrm>
            <a:off x="459256" y="1803572"/>
            <a:ext cx="4213219" cy="44040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R="0" lvl="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R="0" lvl="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R="0" lvl="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Ajankohtaisia taide- ja valaistushankkeita</a:t>
            </a:r>
            <a:endParaRPr lang="fi-FI" sz="1600" b="1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R="0" lvl="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Siltojen ja alikulkujen erikoisvalaistukset</a:t>
            </a: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Yliopistonrannan silta: Valon aallot                   -taideteos (grafiikkaa, erityisvalaistus)</a:t>
            </a: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110kV-maisemapylväs ”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Viäntö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”</a:t>
            </a: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Iloharjun taideteos ”Kauden satoa”</a:t>
            </a: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Liikunta- ja tapahtumakeskuksen kalliotasanteen teos ”Pulssi” (2024)</a:t>
            </a: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/>
                <a:ea typeface="Verdana"/>
              </a:rPr>
              <a:t>Sarastuskaaren pysäköintilaitoksen taideteos ”Aamunkoi”</a:t>
            </a: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Eloa tunneliin -valoteoksen suunnittelukilpailu Savonian opiskelijoille</a:t>
            </a:r>
          </a:p>
          <a:p>
            <a:pPr marL="285750" indent="-285750" defTabSz="457189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Veera Launosen </a:t>
            </a:r>
            <a:r>
              <a:rPr lang="fi-FI" sz="1600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muraali</a:t>
            </a: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”Even </a:t>
            </a:r>
            <a:r>
              <a:rPr lang="fi-FI" sz="1600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Flow</a:t>
            </a:r>
            <a:r>
              <a:rPr lang="fi-FI" sz="16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”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189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UEF:in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 opiskelijoiden maalaustapahtuma ”Iloa tunneliin” (9/2023)</a:t>
            </a:r>
          </a:p>
          <a:p>
            <a:pPr marL="742950" marR="0" lvl="1" indent="-285750" algn="l" defTabSz="457189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6FC0573-60CA-49F8-BC59-A3C00B2288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162210"/>
            <a:ext cx="988836" cy="1641362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536F2B05-1C1E-4562-B252-158392C891E4}"/>
              </a:ext>
            </a:extLst>
          </p:cNvPr>
          <p:cNvSpPr/>
          <p:nvPr/>
        </p:nvSpPr>
        <p:spPr>
          <a:xfrm>
            <a:off x="5094514" y="5236848"/>
            <a:ext cx="7059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fi-FI" sz="4000" b="1" i="0" u="none" strike="noStrike" kern="1200" cap="none" spc="-15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VALON </a:t>
            </a:r>
            <a:r>
              <a:rPr kumimoji="0" lang="fi-FI" sz="4000" b="0" i="0" u="none" strike="noStrike" kern="1200" cap="none" spc="-15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KAAVA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–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ALUEEN LUOVA YHTÄLÖ</a:t>
            </a:r>
          </a:p>
        </p:txBody>
      </p:sp>
      <p:pic>
        <p:nvPicPr>
          <p:cNvPr id="4" name="Kuva 3" descr="Kuva, joka sisältää kohteen vektorigrafiikka&#10;&#10;Kuvaus luotu automaattisesti">
            <a:extLst>
              <a:ext uri="{FF2B5EF4-FFF2-40B4-BE49-F238E27FC236}">
                <a16:creationId xmlns:a16="http://schemas.microsoft.com/office/drawing/2014/main" id="{DF79F0CB-CBBB-4CA2-B530-F95BDBBF4B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9" y="467128"/>
            <a:ext cx="2660831" cy="21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20932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F46B064-0CC9-426F-944E-18D7E2BB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2" y="1477"/>
            <a:ext cx="12187568" cy="685652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A703BD3-1C3D-33A2-1CB3-B48840C6BC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55" y="-1109155"/>
            <a:ext cx="5447890" cy="544789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0C18865-8903-4824-9CCD-3BEAFA848C4E}"/>
              </a:ext>
            </a:extLst>
          </p:cNvPr>
          <p:cNvSpPr/>
          <p:nvPr/>
        </p:nvSpPr>
        <p:spPr>
          <a:xfrm>
            <a:off x="8372277" y="862907"/>
            <a:ext cx="3570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VIÄNTÖ-MAISEMAPYLVÄS</a:t>
            </a:r>
            <a:endParaRPr lang="fi-FI" sz="20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BB2F4E9-FA81-4407-995A-8167001B93EB}"/>
              </a:ext>
            </a:extLst>
          </p:cNvPr>
          <p:cNvSpPr txBox="1"/>
          <p:nvPr/>
        </p:nvSpPr>
        <p:spPr>
          <a:xfrm>
            <a:off x="8391629" y="1300341"/>
            <a:ext cx="3364942" cy="1736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fi-FI" sz="1600" b="1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Viäntö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yhdistää sähkönsiirron ja luovuuden. Teos kuvaa maisema-pylvään kierteistä, ihmisen DNA:n rakennetta muistuttavaa muotoa          – ja kenties hiukan myös savolaista mielenmaisemaa.</a:t>
            </a:r>
          </a:p>
          <a:p>
            <a:pPr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ts val="1600"/>
              </a:lnSpc>
            </a:pPr>
            <a:r>
              <a:rPr lang="fi-FI" sz="1600" b="1" i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Taiteilija: </a:t>
            </a:r>
            <a:r>
              <a:rPr lang="fi-FI" sz="1600" b="1" i="1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Bratislav</a:t>
            </a:r>
            <a:r>
              <a:rPr lang="fi-FI" sz="1600" b="1" i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lang="fi-FI" sz="1600" b="1" i="1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Toskovic</a:t>
            </a:r>
            <a:r>
              <a:rPr lang="fi-FI" sz="1600" b="1" i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8208FA2-FEA2-47B9-B954-E2E00FDA76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8" y="5056875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4172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>
            <a:extLst>
              <a:ext uri="{FF2B5EF4-FFF2-40B4-BE49-F238E27FC236}">
                <a16:creationId xmlns:a16="http://schemas.microsoft.com/office/drawing/2014/main" id="{12AEA10C-6051-41F7-AA65-F47DDAE04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1016"/>
            <a:ext cx="12191957" cy="6857975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4724A198-A139-43EB-8601-ECE89503FF5C}"/>
              </a:ext>
            </a:extLst>
          </p:cNvPr>
          <p:cNvSpPr/>
          <p:nvPr/>
        </p:nvSpPr>
        <p:spPr>
          <a:xfrm>
            <a:off x="0" y="5141536"/>
            <a:ext cx="12192000" cy="1716465"/>
          </a:xfrm>
          <a:prstGeom prst="rect">
            <a:avLst/>
          </a:prstGeom>
          <a:solidFill>
            <a:srgbClr val="27B4A3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371" tIns="60685" rIns="121371" bIns="60685" rtlCol="0" anchor="ctr"/>
          <a:lstStyle/>
          <a:p>
            <a:pPr algn="ctr" defTabSz="606336">
              <a:defRPr/>
            </a:pPr>
            <a:endParaRPr lang="fi-FI" sz="2400">
              <a:solidFill>
                <a:srgbClr val="27B4A3"/>
              </a:solidFill>
              <a:latin typeface="Calibri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9B8C010E-07ED-4E9C-BE0C-491BBD3D34EA}"/>
              </a:ext>
            </a:extLst>
          </p:cNvPr>
          <p:cNvSpPr txBox="1"/>
          <p:nvPr/>
        </p:nvSpPr>
        <p:spPr>
          <a:xfrm>
            <a:off x="0" y="5388710"/>
            <a:ext cx="12192000" cy="1294927"/>
          </a:xfrm>
          <a:prstGeom prst="rect">
            <a:avLst/>
          </a:prstGeom>
          <a:noFill/>
          <a:ln>
            <a:noFill/>
          </a:ln>
        </p:spPr>
        <p:txBody>
          <a:bodyPr wrap="square" lIns="121371" tIns="60685" rIns="121371" bIns="60685" rtlCol="0">
            <a:spAutoFit/>
          </a:bodyPr>
          <a:lstStyle/>
          <a:p>
            <a:pPr algn="ctr" defTabSz="608195">
              <a:lnSpc>
                <a:spcPts val="4500"/>
              </a:lnSpc>
              <a:defRPr/>
            </a:pPr>
            <a:r>
              <a:rPr lang="fi-FI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Terveysteknologia, c</a:t>
            </a:r>
            <a:r>
              <a:rPr lang="fi-FI" sz="48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leantech</a:t>
            </a:r>
            <a:r>
              <a:rPr lang="fi-FI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&amp;b</a:t>
            </a:r>
            <a:r>
              <a:rPr lang="fi-FI" sz="48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iotekniikka</a:t>
            </a:r>
            <a:endParaRPr lang="fi-FI" sz="48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06336">
              <a:lnSpc>
                <a:spcPts val="4500"/>
              </a:lnSpc>
              <a:defRPr/>
            </a:pPr>
            <a:r>
              <a:rPr lang="fi-FI" sz="48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ICT&amp;digitalisaatio</a:t>
            </a:r>
            <a:r>
              <a:rPr lang="fi-FI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soveltava fysiikka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90DD85CC-3C22-4F00-8CA6-F2413181A963}"/>
              </a:ext>
            </a:extLst>
          </p:cNvPr>
          <p:cNvSpPr/>
          <p:nvPr/>
        </p:nvSpPr>
        <p:spPr>
          <a:xfrm>
            <a:off x="551686" y="3769426"/>
            <a:ext cx="1621971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KALLIOTILAT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B9420C87-8753-4C52-BCC9-DC703DB1EFF5}"/>
              </a:ext>
            </a:extLst>
          </p:cNvPr>
          <p:cNvSpPr/>
          <p:nvPr/>
        </p:nvSpPr>
        <p:spPr>
          <a:xfrm>
            <a:off x="1732923" y="4279496"/>
            <a:ext cx="2404691" cy="7200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>
              <a:lnSpc>
                <a:spcPts val="1500"/>
              </a:lnSpc>
            </a:pP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ENTINEN PUOLUSTUSVOIMIEN ASEVARIKKO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0F32B51-A356-4CBE-9BEB-53059723B165}"/>
              </a:ext>
            </a:extLst>
          </p:cNvPr>
          <p:cNvSpPr/>
          <p:nvPr/>
        </p:nvSpPr>
        <p:spPr>
          <a:xfrm>
            <a:off x="866552" y="1047204"/>
            <a:ext cx="2346971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NOIN 220 YRITYSTÄ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8D33BD3-C055-41BF-9188-E14F26B73570}"/>
              </a:ext>
            </a:extLst>
          </p:cNvPr>
          <p:cNvSpPr/>
          <p:nvPr/>
        </p:nvSpPr>
        <p:spPr>
          <a:xfrm>
            <a:off x="3213523" y="3308696"/>
            <a:ext cx="2788786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SAVON AMMATTIOPISTO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627B3C91-88D5-4EEA-8ED0-DD654AF52979}"/>
              </a:ext>
            </a:extLst>
          </p:cNvPr>
          <p:cNvSpPr/>
          <p:nvPr/>
        </p:nvSpPr>
        <p:spPr>
          <a:xfrm>
            <a:off x="3818925" y="1389641"/>
            <a:ext cx="1203784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HARJULA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68D048C-3F72-4B29-9FB7-00581F1FCA69}"/>
              </a:ext>
            </a:extLst>
          </p:cNvPr>
          <p:cNvSpPr/>
          <p:nvPr/>
        </p:nvSpPr>
        <p:spPr>
          <a:xfrm>
            <a:off x="9668780" y="1787079"/>
            <a:ext cx="1940083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 NOVAPOLIS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DC04EEF-B363-42D4-AE1A-DC687525E034}"/>
              </a:ext>
            </a:extLst>
          </p:cNvPr>
          <p:cNvSpPr/>
          <p:nvPr/>
        </p:nvSpPr>
        <p:spPr>
          <a:xfrm>
            <a:off x="6019131" y="421139"/>
            <a:ext cx="2560748" cy="7200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>
              <a:lnSpc>
                <a:spcPts val="1500"/>
              </a:lnSpc>
            </a:pP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KUOPION YLIOPISTOLLINEN KESKUSSAIRAALA KYS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7148F74E-BA20-4750-ABDE-388D0A99FA60}"/>
              </a:ext>
            </a:extLst>
          </p:cNvPr>
          <p:cNvSpPr/>
          <p:nvPr/>
        </p:nvSpPr>
        <p:spPr>
          <a:xfrm>
            <a:off x="5430426" y="1750794"/>
            <a:ext cx="2788786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ITÄ-SUOMEN YLIOPISTO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F547091D-765F-46AD-B9D3-3C35178FB870}"/>
              </a:ext>
            </a:extLst>
          </p:cNvPr>
          <p:cNvSpPr/>
          <p:nvPr/>
        </p:nvSpPr>
        <p:spPr>
          <a:xfrm>
            <a:off x="10330912" y="2920110"/>
            <a:ext cx="1100575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1BE72DB0-7507-4888-A6BA-393C6AE78EFE}"/>
              </a:ext>
            </a:extLst>
          </p:cNvPr>
          <p:cNvSpPr/>
          <p:nvPr/>
        </p:nvSpPr>
        <p:spPr>
          <a:xfrm>
            <a:off x="6395329" y="2962352"/>
            <a:ext cx="1940083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 NOVAPOLIS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D675874E-50BC-4F2B-BFDB-8D6D5F2B4D07}"/>
              </a:ext>
            </a:extLst>
          </p:cNvPr>
          <p:cNvSpPr/>
          <p:nvPr/>
        </p:nvSpPr>
        <p:spPr>
          <a:xfrm>
            <a:off x="9668780" y="1141177"/>
            <a:ext cx="1612911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TIETOTEKNIA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0D234BD-A8C3-4623-994A-92C34AFAE620}"/>
              </a:ext>
            </a:extLst>
          </p:cNvPr>
          <p:cNvSpPr/>
          <p:nvPr/>
        </p:nvSpPr>
        <p:spPr>
          <a:xfrm>
            <a:off x="6180247" y="2268603"/>
            <a:ext cx="1368808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BIOTEKNIA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018FF88-2D7B-419F-AF7D-F7F1F433491A}"/>
              </a:ext>
            </a:extLst>
          </p:cNvPr>
          <p:cNvSpPr/>
          <p:nvPr/>
        </p:nvSpPr>
        <p:spPr>
          <a:xfrm>
            <a:off x="4232057" y="2401999"/>
            <a:ext cx="1779697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SAVONIA-AMK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9C67BAD-9C39-43C2-BB1F-842F1477E9D7}"/>
              </a:ext>
            </a:extLst>
          </p:cNvPr>
          <p:cNvSpPr/>
          <p:nvPr/>
        </p:nvSpPr>
        <p:spPr>
          <a:xfrm>
            <a:off x="1203617" y="2046127"/>
            <a:ext cx="1940084" cy="3385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GTK, VTT, FIMEA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81406D74-B232-410C-BE4D-5D2E4D93B3C1}"/>
              </a:ext>
            </a:extLst>
          </p:cNvPr>
          <p:cNvSpPr/>
          <p:nvPr/>
        </p:nvSpPr>
        <p:spPr>
          <a:xfrm>
            <a:off x="251335" y="2631857"/>
            <a:ext cx="2222675" cy="5945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THL, RUOKAVIRASTO, TTL, IL</a:t>
            </a:r>
          </a:p>
        </p:txBody>
      </p:sp>
    </p:spTree>
    <p:extLst>
      <p:ext uri="{BB962C8B-B14F-4D97-AF65-F5344CB8AC3E}">
        <p14:creationId xmlns:p14="http://schemas.microsoft.com/office/powerpoint/2010/main" val="83690954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F46B064-0CC9-426F-944E-18D7E2BB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" y="1477"/>
            <a:ext cx="12189372" cy="6856521"/>
          </a:xfrm>
          <a:prstGeom prst="rect">
            <a:avLst/>
          </a:prstGeom>
        </p:spPr>
      </p:pic>
      <p:pic>
        <p:nvPicPr>
          <p:cNvPr id="3" name="Kuva 2" descr="Kuva, joka sisältää kohteen kirves, vektorigrafiikka, siluetti&#10;&#10;Kuvaus luotu automaattisesti">
            <a:extLst>
              <a:ext uri="{FF2B5EF4-FFF2-40B4-BE49-F238E27FC236}">
                <a16:creationId xmlns:a16="http://schemas.microsoft.com/office/drawing/2014/main" id="{C6074097-0BF3-667A-170E-3A39CFFE12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38" y="-521037"/>
            <a:ext cx="4581331" cy="458133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9AE3654-A0E2-4694-9B35-69080C0B98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9" y="327018"/>
            <a:ext cx="988836" cy="1641362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0C18865-8903-4824-9CCD-3BEAFA848C4E}"/>
              </a:ext>
            </a:extLst>
          </p:cNvPr>
          <p:cNvSpPr/>
          <p:nvPr/>
        </p:nvSpPr>
        <p:spPr>
          <a:xfrm>
            <a:off x="8740847" y="1157836"/>
            <a:ext cx="2848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KAUDEN SATOA</a:t>
            </a:r>
            <a:endParaRPr lang="fi-FI" sz="20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BB2F4E9-FA81-4407-995A-8167001B93EB}"/>
              </a:ext>
            </a:extLst>
          </p:cNvPr>
          <p:cNvSpPr txBox="1"/>
          <p:nvPr/>
        </p:nvSpPr>
        <p:spPr>
          <a:xfrm>
            <a:off x="8740847" y="1600486"/>
            <a:ext cx="3864133" cy="1121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8,4 metriä korkea teos jatkaa alueen iäkkään männyn tarinaa uudelleen-muotoiltuna ja valaistuna. </a:t>
            </a:r>
          </a:p>
          <a:p>
            <a:pPr>
              <a:lnSpc>
                <a:spcPts val="1600"/>
              </a:lnSpc>
            </a:pPr>
            <a:endParaRPr lang="fi-FI" sz="1600" b="1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fi-FI" sz="1600" b="1" i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Taiteilija: Jaakko Pernu. </a:t>
            </a:r>
            <a:endParaRPr lang="fi-FI" sz="1600" i="1">
              <a:solidFill>
                <a:srgbClr val="623888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56065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F46B064-0CC9-426F-944E-18D7E2BB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" y="1762"/>
            <a:ext cx="12189372" cy="685595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8C764ED-630D-4157-2B7D-C3CDE0620C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99" y="-802432"/>
            <a:ext cx="4945224" cy="4945224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0C18865-8903-4824-9CCD-3BEAFA848C4E}"/>
              </a:ext>
            </a:extLst>
          </p:cNvPr>
          <p:cNvSpPr/>
          <p:nvPr/>
        </p:nvSpPr>
        <p:spPr>
          <a:xfrm>
            <a:off x="7494209" y="769643"/>
            <a:ext cx="3638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VALOSALI-SILTA</a:t>
            </a:r>
            <a:endParaRPr lang="fi-FI" sz="20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BB2F4E9-FA81-4407-995A-8167001B93EB}"/>
              </a:ext>
            </a:extLst>
          </p:cNvPr>
          <p:cNvSpPr txBox="1"/>
          <p:nvPr/>
        </p:nvSpPr>
        <p:spPr>
          <a:xfrm>
            <a:off x="7494209" y="1199962"/>
            <a:ext cx="3926460" cy="1531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Sillan erikoisvalaistus muuttuu yleisten juhlapäivien – ja tulevaisuudessa tuulen nopeuden – mukaan.</a:t>
            </a:r>
          </a:p>
          <a:p>
            <a:pPr>
              <a:lnSpc>
                <a:spcPts val="1600"/>
              </a:lnSpc>
            </a:pPr>
            <a:endParaRPr lang="fi-FI" sz="1600" b="1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Sillan arkkitehtuurisen kaiteen ja valoaukon on suunnitellut </a:t>
            </a:r>
            <a:r>
              <a:rPr lang="fi-FI" sz="1600" b="1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Sweco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Finland Oy ja valaistuksen Ramboll Valostudio.</a:t>
            </a:r>
            <a:endParaRPr lang="fi-FI" sz="1600">
              <a:solidFill>
                <a:srgbClr val="623888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F03CBFD-A13F-440F-ABDA-C6905AF84E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8" y="5056875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5757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F46B064-0CC9-426F-944E-18D7E2BB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" y="1477"/>
            <a:ext cx="12189372" cy="685652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9AE3654-A0E2-4694-9B35-69080C0B98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9" y="327018"/>
            <a:ext cx="988836" cy="1641362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D9642C34-18EA-90B2-FDBB-A9A758B2CF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55" y="-1109155"/>
            <a:ext cx="5447890" cy="544789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136283A1-1BA0-7948-77CF-E3A44A56A0C8}"/>
              </a:ext>
            </a:extLst>
          </p:cNvPr>
          <p:cNvSpPr/>
          <p:nvPr/>
        </p:nvSpPr>
        <p:spPr>
          <a:xfrm>
            <a:off x="8530897" y="806923"/>
            <a:ext cx="3570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PULSSI</a:t>
            </a:r>
            <a:endParaRPr lang="fi-FI" sz="20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7ACB878-9CF5-3AA9-B668-24945600EE94}"/>
              </a:ext>
            </a:extLst>
          </p:cNvPr>
          <p:cNvSpPr txBox="1"/>
          <p:nvPr/>
        </p:nvSpPr>
        <p:spPr>
          <a:xfrm>
            <a:off x="8550249" y="1244357"/>
            <a:ext cx="3364942" cy="1736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Savilahden liikunta- ja tapahtuma-keskus Luolan edustalle syksyllä 2023 valmistuva valotaideteos, jossa valon liike on keskeisessä roolissa. </a:t>
            </a:r>
          </a:p>
          <a:p>
            <a:pPr>
              <a:lnSpc>
                <a:spcPts val="1600"/>
              </a:lnSpc>
            </a:pPr>
            <a:endParaRPr lang="fi-FI" sz="1600" b="1" i="1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fi-FI" sz="1600" b="1" i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Taiteilijat: Pasi Rauhala </a:t>
            </a:r>
          </a:p>
          <a:p>
            <a:pPr>
              <a:lnSpc>
                <a:spcPts val="1600"/>
              </a:lnSpc>
            </a:pPr>
            <a:r>
              <a:rPr lang="fi-FI" sz="1600" b="1" i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ja Jaakko Niemelä.</a:t>
            </a:r>
          </a:p>
        </p:txBody>
      </p:sp>
    </p:spTree>
    <p:extLst>
      <p:ext uri="{BB962C8B-B14F-4D97-AF65-F5344CB8AC3E}">
        <p14:creationId xmlns:p14="http://schemas.microsoft.com/office/powerpoint/2010/main" val="3210565139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F46B064-0CC9-426F-944E-18D7E2BBF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05" y="-7816"/>
            <a:ext cx="12080295" cy="686581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5C56878D-4F75-FF87-EC75-B8C99EF44BCE}"/>
              </a:ext>
            </a:extLst>
          </p:cNvPr>
          <p:cNvSpPr/>
          <p:nvPr/>
        </p:nvSpPr>
        <p:spPr>
          <a:xfrm rot="10800000">
            <a:off x="-3353" y="-13897"/>
            <a:ext cx="3260608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87D9946-BCB5-3C1F-3C03-85312938D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492183" y="-20467"/>
            <a:ext cx="3074029" cy="6896136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2EFF5BA3-2061-CCAB-4C73-3FFF3E16FF76}"/>
              </a:ext>
            </a:extLst>
          </p:cNvPr>
          <p:cNvSpPr/>
          <p:nvPr/>
        </p:nvSpPr>
        <p:spPr>
          <a:xfrm>
            <a:off x="273481" y="1328374"/>
            <a:ext cx="4858356" cy="56094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defTabSz="609570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Resurssiviisas ratkaisu: 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Puolustusvoimien kallioluolien uusiokäyttö, kohteen uusien tilojen yhteiskäyttö, elinkaaritehokkuus/pitkäaikais-kestävyys, s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äilytetään pala historiaa</a:t>
            </a:r>
          </a:p>
          <a:p>
            <a:pPr marL="342900" indent="-342900" defTabSz="609570">
              <a:lnSpc>
                <a:spcPts val="10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342900" indent="-342900" defTabSz="609570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Muodostaa kiinnostavan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päätepisteen ja kohtaamispaikan 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Savilahteen muodostuvaan toiminnalliseen puisto- ja lähipalvelu-kokonaisuuteen &gt; tuo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elävyyttä alueelle</a:t>
            </a:r>
          </a:p>
          <a:p>
            <a:pPr marL="342900" indent="-342900" defTabSz="609570">
              <a:lnSpc>
                <a:spcPts val="10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342900" lvl="0" indent="-342900" defTabSz="609570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Tuo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palveluja ja liiketoimintamahdollisuuksia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​ sekä luo kaupunginosan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turvallisuutta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​​</a:t>
            </a:r>
          </a:p>
          <a:p>
            <a:pPr marL="342900" lvl="0" indent="-342900" defTabSz="609570">
              <a:lnSpc>
                <a:spcPts val="10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/>
            </a:endParaRPr>
          </a:p>
          <a:p>
            <a:pPr marL="342900" indent="-342900" defTabSz="609570" fontAlgn="base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​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Yhteiskäyttöinen 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väestösuoja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lähes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7000 ihmiselle</a:t>
            </a:r>
          </a:p>
          <a:p>
            <a:pPr marL="342900" indent="-342900" defTabSz="609570" fontAlgn="base">
              <a:lnSpc>
                <a:spcPts val="10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en-US" sz="1600" b="1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/>
            </a:endParaRPr>
          </a:p>
          <a:p>
            <a:pPr marL="342900" lvl="0" indent="-342900" defTabSz="609570" fontAlgn="base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Monipuolinen kohtaamispaikka n.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2500 ihmiselle</a:t>
            </a:r>
            <a:r>
              <a:rPr lang="en-US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​</a:t>
            </a:r>
          </a:p>
          <a:p>
            <a:pPr marL="342900" lvl="0" indent="-342900" defTabSz="609570" fontAlgn="base">
              <a:lnSpc>
                <a:spcPts val="10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en-US" sz="16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/>
            </a:endParaRPr>
          </a:p>
          <a:p>
            <a:pPr marL="342900" indent="-342900" defTabSz="609570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Palvelee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liikuntakäytössä</a:t>
            </a: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suurta määrää koululaisia, opiskelijoita, liikunta- ja urheiluseuroja sekä yksittäisiä kuntalaisia</a:t>
            </a:r>
          </a:p>
          <a:p>
            <a:pPr marL="342900" indent="-342900" defTabSz="609570">
              <a:lnSpc>
                <a:spcPts val="10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609570" rtl="0" eaLnBrk="1" fontAlgn="base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Tarjoaa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puitteet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 erilaisille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tapahtumille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, esim. konsertit, seminaarit sekä turnaukset, pääsarjapelit ja kansainväliset ottelut</a:t>
            </a:r>
          </a:p>
          <a:p>
            <a:pPr marL="342900" marR="0" lvl="0" indent="-342900" algn="l" defTabSz="609570" rtl="0" eaLnBrk="1" fontAlgn="base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623888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342900" indent="-342900" defTabSz="609570" fontAlgn="base">
              <a:lnSpc>
                <a:spcPts val="16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​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Hyvinvoinnin ja terveyden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623888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tutkimus-, testaus- ja innovointitoiminta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03DFAED5-5E78-4B49-0FA1-CC06373DB6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658" y="202270"/>
            <a:ext cx="947994" cy="1573568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AE9B42BA-D53F-073B-CF6C-7F6B1232D236}"/>
              </a:ext>
            </a:extLst>
          </p:cNvPr>
          <p:cNvSpPr/>
          <p:nvPr/>
        </p:nvSpPr>
        <p:spPr>
          <a:xfrm>
            <a:off x="631127" y="202270"/>
            <a:ext cx="329706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609570">
              <a:buSzPct val="120000"/>
            </a:pPr>
            <a:r>
              <a:rPr lang="fi-FI" sz="4000" b="1">
                <a:solidFill>
                  <a:srgbClr val="FF3399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LUOLA</a:t>
            </a:r>
            <a:r>
              <a:rPr lang="fi-FI" sz="4000">
                <a:solidFill>
                  <a:srgbClr val="FF3399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 </a:t>
            </a:r>
          </a:p>
          <a:p>
            <a:pPr defTabSz="609570">
              <a:buSzPct val="120000"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SAVILAHDEN </a:t>
            </a: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/>
              </a:rPr>
              <a:t>LIIKUNTA- </a:t>
            </a:r>
          </a:p>
          <a:p>
            <a:pPr defTabSz="609570">
              <a:buSzPct val="120000"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/>
              </a:rPr>
              <a:t>JA TAPAHTUMAKESKUS</a:t>
            </a: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2C2E7CEC-867B-42B7-67A1-1CE962A088E1}"/>
              </a:ext>
            </a:extLst>
          </p:cNvPr>
          <p:cNvSpPr/>
          <p:nvPr/>
        </p:nvSpPr>
        <p:spPr>
          <a:xfrm>
            <a:off x="7420840" y="241594"/>
            <a:ext cx="2568229" cy="2568229"/>
          </a:xfrm>
          <a:prstGeom prst="ellipse">
            <a:avLst/>
          </a:prstGeom>
          <a:solidFill>
            <a:schemeClr val="bg1">
              <a:alpha val="92000"/>
            </a:schemeClr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9E57F9EA-95AF-316C-81C7-AC11815715B2}"/>
              </a:ext>
            </a:extLst>
          </p:cNvPr>
          <p:cNvSpPr/>
          <p:nvPr/>
        </p:nvSpPr>
        <p:spPr>
          <a:xfrm>
            <a:off x="7653351" y="638095"/>
            <a:ext cx="2103205" cy="1942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fi-FI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VSS-, liikunta-          ja tapahtuma-    keskus kytkee Varikkoalueen Savilahden ytimeen sekä tuo elävyyttä ja liikettä                  alueelle.</a:t>
            </a:r>
          </a:p>
        </p:txBody>
      </p:sp>
    </p:spTree>
    <p:extLst>
      <p:ext uri="{BB962C8B-B14F-4D97-AF65-F5344CB8AC3E}">
        <p14:creationId xmlns:p14="http://schemas.microsoft.com/office/powerpoint/2010/main" val="3986974065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1220949C-CCD2-4A1B-A220-CC0C06DA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6EC8983-09C9-4DFE-B5F1-476D32A73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051366" y="-20467"/>
            <a:ext cx="3074029" cy="6896136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345E9066-7B19-4D0C-A76E-D8F7EE246B95}"/>
              </a:ext>
            </a:extLst>
          </p:cNvPr>
          <p:cNvSpPr/>
          <p:nvPr/>
        </p:nvSpPr>
        <p:spPr>
          <a:xfrm>
            <a:off x="-41577" y="-20468"/>
            <a:ext cx="4413311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FA296A82-E3DA-43D9-9E7B-EE0C812F06B7}"/>
              </a:ext>
            </a:extLst>
          </p:cNvPr>
          <p:cNvSpPr/>
          <p:nvPr/>
        </p:nvSpPr>
        <p:spPr>
          <a:xfrm>
            <a:off x="517590" y="2194445"/>
            <a:ext cx="4660900" cy="44967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189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endParaRPr lang="fi-FI" sz="1600">
              <a:solidFill>
                <a:srgbClr val="27B4A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defRPr/>
            </a:pPr>
            <a:r>
              <a:rPr lang="fi-FI" b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Käyttäjien toiminta turvataan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Rakentamisen aikaiset kulkuyhteydet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Turvallisuus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/>
            </a:endParaRP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defRPr/>
            </a:pPr>
            <a:r>
              <a:rPr lang="fi-FI" b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Rakentamisaikainen viihtyvyys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Esim. työmaa-aitakonsepti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 err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Reitistöjen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 ja opasteiden selkeys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Valon kaava, väliaikainen taide</a:t>
            </a: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defRPr/>
            </a:pPr>
            <a:endParaRPr lang="fi-FI" b="1">
              <a:solidFill>
                <a:srgbClr val="7030A0"/>
              </a:solidFill>
              <a:latin typeface="Corbel" panose="020B0503020204020204" pitchFamily="34" charset="0"/>
              <a:ea typeface="Verdana"/>
            </a:endParaRP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defRPr/>
            </a:pPr>
            <a:r>
              <a:rPr lang="fi-FI" b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Tiedonkulun varmentaminen rakentajien       ja alueen toimijoiden kesken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Tiedottaminen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Yhteistyöpalaverit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Savilahden Louhi -palvelu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defRPr/>
            </a:pPr>
            <a:r>
              <a:rPr lang="fi-FI" b="1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Rakennushankkeiden eteneminen turvataan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Väliaikaiset pysäköintialueet</a:t>
            </a:r>
          </a:p>
          <a:p>
            <a:pPr marL="742950" lvl="1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Font typeface="Courier New" panose="02070309020205020404" pitchFamily="49" charset="0"/>
              <a:buChar char="o"/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/>
              </a:rPr>
              <a:t>Varastointi- ja jätehuoltoalueet</a:t>
            </a: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536F2B05-1C1E-4562-B252-158392C891E4}"/>
              </a:ext>
            </a:extLst>
          </p:cNvPr>
          <p:cNvSpPr/>
          <p:nvPr/>
        </p:nvSpPr>
        <p:spPr>
          <a:xfrm>
            <a:off x="486400" y="1269523"/>
            <a:ext cx="2818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</a:pPr>
            <a:r>
              <a:rPr lang="fi-FI" sz="4000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SUJUVA</a:t>
            </a:r>
            <a:endParaRPr lang="fi-FI" sz="4000" b="1" spc="-150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B40C5F79-CF03-4DB4-95DA-BA5356B0ED95}"/>
              </a:ext>
            </a:extLst>
          </p:cNvPr>
          <p:cNvSpPr/>
          <p:nvPr/>
        </p:nvSpPr>
        <p:spPr>
          <a:xfrm>
            <a:off x="486401" y="1721386"/>
            <a:ext cx="4924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RAKENTAMISAIKA</a:t>
            </a:r>
            <a:endParaRPr lang="fi-FI" sz="4000">
              <a:solidFill>
                <a:srgbClr val="FF3399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0EA9A1D-FBE3-4122-A647-B135BF3D7B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32" y="4902162"/>
            <a:ext cx="1218092" cy="1842605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B51861EA-7EDC-4427-BC52-8DC730F51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653" y="299094"/>
            <a:ext cx="1910081" cy="1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8975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" y="-2031"/>
            <a:ext cx="12191295" cy="6859264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3BBCB8CE-0789-4088-A241-909F2218A973}"/>
              </a:ext>
            </a:extLst>
          </p:cNvPr>
          <p:cNvSpPr/>
          <p:nvPr/>
        </p:nvSpPr>
        <p:spPr>
          <a:xfrm>
            <a:off x="2752530" y="4168596"/>
            <a:ext cx="7337129" cy="988540"/>
          </a:xfrm>
          <a:prstGeom prst="rect">
            <a:avLst/>
          </a:prstGeom>
          <a:solidFill>
            <a:srgbClr val="F7E15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BADD94CD-29DF-44DF-9909-4F876C3C47F8}"/>
              </a:ext>
            </a:extLst>
          </p:cNvPr>
          <p:cNvSpPr/>
          <p:nvPr/>
        </p:nvSpPr>
        <p:spPr>
          <a:xfrm>
            <a:off x="3171825" y="4234275"/>
            <a:ext cx="6349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4800" b="1" spc="-150">
                <a:solidFill>
                  <a:prstClr val="white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YHDESSÄ ENEMMÄN</a:t>
            </a:r>
            <a:endParaRPr lang="fi-FI" sz="4800" spc="-150">
              <a:solidFill>
                <a:prstClr val="white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3856FA7-94C6-41F4-8D51-3942A3B55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7619" y="-20467"/>
            <a:ext cx="3074029" cy="689613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D02E68B-BA25-4486-BB6D-B4ADDC80D4AD}"/>
              </a:ext>
            </a:extLst>
          </p:cNvPr>
          <p:cNvSpPr txBox="1"/>
          <p:nvPr/>
        </p:nvSpPr>
        <p:spPr>
          <a:xfrm>
            <a:off x="9613040" y="1496007"/>
            <a:ext cx="2419734" cy="402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Kansainvälisten osaajien, osaamisen ja</a:t>
            </a: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työpaikkojen keskittymän mahdollisuuksista hyötyvät niin startupit kuin suuryrityksetkin.</a:t>
            </a:r>
          </a:p>
          <a:p>
            <a:pPr algn="ctr" defTabSz="609570">
              <a:lnSpc>
                <a:spcPts val="2200"/>
              </a:lnSpc>
              <a:defRPr/>
            </a:pPr>
            <a:endParaRPr lang="fi-FI" sz="1500" b="1">
              <a:solidFill>
                <a:prstClr val="black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Savilahden luovassa ja avoimessa ilmapiirissä jokainen kohtaaminen on mahdollisuus uusille innovaatioille, </a:t>
            </a:r>
          </a:p>
          <a:p>
            <a:pPr algn="ctr" defTabSz="609570">
              <a:lnSpc>
                <a:spcPts val="2200"/>
              </a:lnSpc>
              <a:defRPr/>
            </a:pPr>
            <a:r>
              <a:rPr lang="fi-FI" sz="15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tieteelle ja liiketoiminnalle.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58B69F8-E24B-4B76-8CA0-437D2B67CD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9" y="240521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09602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Kuva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04" y="100"/>
            <a:ext cx="3043169" cy="1712197"/>
          </a:xfrm>
          <a:prstGeom prst="rect">
            <a:avLst/>
          </a:prstGeom>
        </p:spPr>
      </p:pic>
      <p:pic>
        <p:nvPicPr>
          <p:cNvPr id="43" name="Kuva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" y="-1642"/>
            <a:ext cx="3047649" cy="1713939"/>
          </a:xfrm>
          <a:prstGeom prst="rect">
            <a:avLst/>
          </a:prstGeom>
        </p:spPr>
      </p:pic>
      <p:pic>
        <p:nvPicPr>
          <p:cNvPr id="44" name="Kuva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38" y="-1642"/>
            <a:ext cx="3047647" cy="1713939"/>
          </a:xfrm>
          <a:prstGeom prst="rect">
            <a:avLst/>
          </a:prstGeom>
        </p:spPr>
      </p:pic>
      <p:pic>
        <p:nvPicPr>
          <p:cNvPr id="45" name="Kuva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85" y="-2031"/>
            <a:ext cx="3047579" cy="1714717"/>
          </a:xfrm>
          <a:prstGeom prst="rect">
            <a:avLst/>
          </a:prstGeom>
        </p:spPr>
      </p:pic>
      <p:cxnSp>
        <p:nvCxnSpPr>
          <p:cNvPr id="46" name="Suora yhdysviiva 45"/>
          <p:cNvCxnSpPr/>
          <p:nvPr/>
        </p:nvCxnSpPr>
        <p:spPr>
          <a:xfrm>
            <a:off x="3048001" y="101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uora yhdysviiva 46"/>
          <p:cNvCxnSpPr/>
          <p:nvPr/>
        </p:nvCxnSpPr>
        <p:spPr>
          <a:xfrm>
            <a:off x="6096001" y="-1056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/>
          <p:cNvCxnSpPr/>
          <p:nvPr/>
        </p:nvCxnSpPr>
        <p:spPr>
          <a:xfrm>
            <a:off x="9146967" y="-1056"/>
            <a:ext cx="0" cy="177405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Ryhmä 1"/>
          <p:cNvGrpSpPr/>
          <p:nvPr/>
        </p:nvGrpSpPr>
        <p:grpSpPr>
          <a:xfrm>
            <a:off x="1073205" y="1391022"/>
            <a:ext cx="4802355" cy="2061812"/>
            <a:chOff x="804903" y="1043265"/>
            <a:chExt cx="3601766" cy="1546359"/>
          </a:xfrm>
        </p:grpSpPr>
        <p:pic>
          <p:nvPicPr>
            <p:cNvPr id="37" name="Kuva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03" y="1043265"/>
              <a:ext cx="2261869" cy="1507487"/>
            </a:xfrm>
            <a:prstGeom prst="rect">
              <a:avLst/>
            </a:prstGeom>
          </p:spPr>
        </p:pic>
        <p:pic>
          <p:nvPicPr>
            <p:cNvPr id="38" name="Kuva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031" y="1139609"/>
              <a:ext cx="2175638" cy="1450015"/>
            </a:xfrm>
            <a:prstGeom prst="rect">
              <a:avLst/>
            </a:prstGeom>
          </p:spPr>
        </p:pic>
      </p:grpSp>
      <p:pic>
        <p:nvPicPr>
          <p:cNvPr id="10" name="Kuv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23" y="4813323"/>
            <a:ext cx="1218092" cy="1842605"/>
          </a:xfrm>
          <a:prstGeom prst="rect">
            <a:avLst/>
          </a:prstGeom>
        </p:spPr>
      </p:pic>
      <p:cxnSp>
        <p:nvCxnSpPr>
          <p:cNvPr id="28" name="Suora yhdysviiva 27"/>
          <p:cNvCxnSpPr/>
          <p:nvPr/>
        </p:nvCxnSpPr>
        <p:spPr>
          <a:xfrm>
            <a:off x="9144003" y="-5"/>
            <a:ext cx="0" cy="177300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iruutu 25"/>
          <p:cNvSpPr txBox="1"/>
          <p:nvPr/>
        </p:nvSpPr>
        <p:spPr>
          <a:xfrm>
            <a:off x="6013847" y="2017660"/>
            <a:ext cx="4895700" cy="144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F7964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Kansainvälisten osaajien, osaamisen ja työpaikkojen keskittymän mahdollisuuksista hyötyvät niin startupit kuin suuryrityksetkin.</a:t>
            </a:r>
          </a:p>
          <a:p>
            <a:pPr defTabSz="609555">
              <a:lnSpc>
                <a:spcPts val="1500"/>
              </a:lnSpc>
              <a:defRPr/>
            </a:pPr>
            <a:endParaRPr lang="fi-FI" sz="1500" b="1" i="1">
              <a:solidFill>
                <a:srgbClr val="F79646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09555">
              <a:lnSpc>
                <a:spcPts val="1500"/>
              </a:lnSpc>
              <a:defRPr/>
            </a:pPr>
            <a:r>
              <a:rPr lang="fi-FI" sz="1500" b="1" i="1">
                <a:solidFill>
                  <a:srgbClr val="F7964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Savilahden luovassa ja avoimessa ilmapiirissä jokainen kohtaaminen on mahdollisuus uusille innovaatioille, tieteelle ja liiketoiminnalle.</a:t>
            </a:r>
          </a:p>
        </p:txBody>
      </p:sp>
      <p:cxnSp>
        <p:nvCxnSpPr>
          <p:cNvPr id="27" name="Suora yhdysviiva 26"/>
          <p:cNvCxnSpPr/>
          <p:nvPr/>
        </p:nvCxnSpPr>
        <p:spPr>
          <a:xfrm flipH="1">
            <a:off x="6090330" y="3521035"/>
            <a:ext cx="4743708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iruutu 21"/>
          <p:cNvSpPr txBox="1"/>
          <p:nvPr/>
        </p:nvSpPr>
        <p:spPr>
          <a:xfrm>
            <a:off x="796065" y="4114076"/>
            <a:ext cx="316944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defRPr/>
            </a:pPr>
            <a:r>
              <a:rPr lang="fi-FI" sz="1600" b="1">
                <a:solidFill>
                  <a:srgbClr val="F7964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TÄYNNÄ YHTEISIÄ  MAHDOLLISUUKSIA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Savilahti on alue, jonka tarinaa toimijat ja asukkaat rakentavat yhdessä. Luovassa ja avoimessa ilmapiirissä jokainen kohtaaminen on mahdollisuus.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4302563" y="4114075"/>
            <a:ext cx="340283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defRPr/>
            </a:pPr>
            <a:r>
              <a:rPr lang="fi-FI" sz="1600" b="1">
                <a:solidFill>
                  <a:srgbClr val="F7964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LUONNOSTAAN ÄLYKÄS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Kun alueen eri toimijoiden verkostoista koottua yhteistä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dataa tuodaan tehokkaasti kaikkien käyttöön, syntyy uusia palveluita, bisnestä, hyvinvointia ja parempaa arkea.</a:t>
            </a:r>
          </a:p>
        </p:txBody>
      </p:sp>
      <p:cxnSp>
        <p:nvCxnSpPr>
          <p:cNvPr id="25" name="Suora yhdysviiva 24"/>
          <p:cNvCxnSpPr>
            <a:cxnSpLocks/>
          </p:cNvCxnSpPr>
          <p:nvPr/>
        </p:nvCxnSpPr>
        <p:spPr>
          <a:xfrm>
            <a:off x="4045958" y="4213825"/>
            <a:ext cx="0" cy="1524502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kstiruutu 28"/>
          <p:cNvSpPr txBox="1"/>
          <p:nvPr/>
        </p:nvSpPr>
        <p:spPr>
          <a:xfrm>
            <a:off x="7907150" y="4109732"/>
            <a:ext cx="316278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>
              <a:defRPr/>
            </a:pPr>
            <a:r>
              <a:rPr lang="fi-FI" sz="1600" b="1">
                <a:solidFill>
                  <a:srgbClr val="F79646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MEIDÄN SAVILAHTI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Savilahdessa yhdessä tekeminen tuottaa enemmän kuin osiensa summan. Alueen asukkaat</a:t>
            </a:r>
          </a:p>
          <a:p>
            <a:pPr defTabSz="609555">
              <a:defRPr/>
            </a:pPr>
            <a:r>
              <a:rPr lang="fi-FI" sz="1500" b="1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toimijat luovat yhdessä Savilahden hengen.</a:t>
            </a:r>
          </a:p>
        </p:txBody>
      </p:sp>
      <p:cxnSp>
        <p:nvCxnSpPr>
          <p:cNvPr id="32" name="Suora yhdysviiva 31"/>
          <p:cNvCxnSpPr>
            <a:cxnSpLocks/>
          </p:cNvCxnSpPr>
          <p:nvPr/>
        </p:nvCxnSpPr>
        <p:spPr>
          <a:xfrm>
            <a:off x="7642729" y="4209480"/>
            <a:ext cx="0" cy="1528847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uorakulmio 33"/>
          <p:cNvSpPr/>
          <p:nvPr/>
        </p:nvSpPr>
        <p:spPr>
          <a:xfrm>
            <a:off x="1" y="6750587"/>
            <a:ext cx="12198968" cy="10741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76496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D2D0CD2-ADB2-4028-B222-C65E5533A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70" y="-3870"/>
            <a:ext cx="12193516" cy="686187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82" y="137122"/>
            <a:ext cx="1218092" cy="184260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23D36E5-4EF7-4330-92DE-A99978D40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13663" y="-20467"/>
            <a:ext cx="3074029" cy="689613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E7F3BB0B-2246-491A-B4E7-872A64BB8ED7}"/>
              </a:ext>
            </a:extLst>
          </p:cNvPr>
          <p:cNvSpPr/>
          <p:nvPr/>
        </p:nvSpPr>
        <p:spPr>
          <a:xfrm rot="10800000">
            <a:off x="-1" y="-20468"/>
            <a:ext cx="2091847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530586E3-2257-4ACB-9F0D-441D24E940C5}"/>
              </a:ext>
            </a:extLst>
          </p:cNvPr>
          <p:cNvSpPr/>
          <p:nvPr/>
        </p:nvSpPr>
        <p:spPr>
          <a:xfrm>
            <a:off x="4394002" y="779398"/>
            <a:ext cx="5951770" cy="112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KANSAINVÄLINEN</a:t>
            </a:r>
          </a:p>
          <a:p>
            <a:pPr marL="0" marR="0" lvl="0" indent="0" algn="ctr" defTabSz="6095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YHTEISÖ</a:t>
            </a:r>
            <a:endParaRPr kumimoji="0" lang="fi-FI" sz="40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5527D9C2-3A4D-4A16-A7E1-4630B66DFD31}"/>
              </a:ext>
            </a:extLst>
          </p:cNvPr>
          <p:cNvSpPr txBox="1">
            <a:spLocks/>
          </p:cNvSpPr>
          <p:nvPr/>
        </p:nvSpPr>
        <p:spPr bwMode="auto">
          <a:xfrm>
            <a:off x="176299" y="467139"/>
            <a:ext cx="3339857" cy="6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l" defTabSz="45717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None/>
              <a:defRPr sz="1500" b="1" kern="1200" spc="0">
                <a:solidFill>
                  <a:schemeClr val="bg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 marL="456791" indent="0" algn="ctr" defTabSz="45717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 marL="913580" indent="0" algn="ctr" defTabSz="45717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3pPr>
            <a:lvl4pPr marL="1370374" indent="0" algn="ctr" defTabSz="45717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4pPr>
            <a:lvl5pPr marL="1827162" indent="0" algn="ctr" defTabSz="45717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5pPr>
            <a:lvl6pPr marL="228396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75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539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323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9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KYS – yksi Euroopan parhaista sairaaloista ja Suomen suurin lääkärikouluttaja</a:t>
            </a:r>
          </a:p>
          <a:p>
            <a:pPr marL="285750" lvl="0" indent="-285750">
              <a:lnSpc>
                <a:spcPts val="12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900" b="0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lvl="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sz="190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Kärkialat:</a:t>
            </a:r>
            <a:r>
              <a:rPr lang="fi-FI" sz="1900" b="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terveysteknologia, bio-, lääke- ja ympäristöalat, ICT, </a:t>
            </a:r>
            <a:r>
              <a:rPr lang="fi-FI" sz="1900" b="0" err="1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cleantech</a:t>
            </a:r>
            <a:r>
              <a:rPr lang="fi-FI" sz="1900" b="0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, soveltava fysiikka</a:t>
            </a:r>
          </a:p>
          <a:p>
            <a:pPr marL="285750" marR="0" lvl="0" indent="-285750" algn="l" defTabSz="457178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9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marR="0" lvl="0" indent="-285750" algn="l" defTabSz="457178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9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Kv</a:t>
            </a:r>
            <a:r>
              <a:rPr kumimoji="0" lang="fi-FI" sz="19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-opiskelijoiden määrä: </a:t>
            </a:r>
          </a:p>
          <a:p>
            <a:pPr marL="0" marR="0" lvl="0" indent="0" algn="l" defTabSz="457178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fi-FI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     1055</a:t>
            </a:r>
          </a:p>
          <a:p>
            <a:pPr marL="285750" marR="0" lvl="0" indent="-285750" algn="l" defTabSz="457178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9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marR="0" lvl="0" indent="-285750" algn="l" defTabSz="457178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9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Kv</a:t>
            </a:r>
            <a:r>
              <a:rPr kumimoji="0" lang="fi-FI" sz="19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-yrityksiä: 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FKD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Therapies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Experimentica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 Oy,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Biosafe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 Oy,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NewIcon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Innolact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 Group,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Afecta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 Technologies,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Aurealis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 Pharma, (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Ponsse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Genelec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), Roche, Schneider Electric, GE Healthcare, Vincit, 3A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Water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Enfo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rial"/>
              </a:rPr>
              <a:t>, Ropo Capital</a:t>
            </a:r>
          </a:p>
          <a:p>
            <a:pPr marL="285750" marR="0" lvl="0" indent="-285750" algn="l" defTabSz="457178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marR="0" lvl="0" indent="-285750" algn="l" defTabSz="457178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9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Monikansalliset yritykset: 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</a:rPr>
              <a:t>esim.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Arial"/>
              </a:rPr>
              <a:t>Medfiles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Arial"/>
              </a:rPr>
              <a:t>, Charles River, </a:t>
            </a:r>
            <a:b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Arial"/>
              </a:rPr>
            </a:b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Arial"/>
              </a:rPr>
              <a:t>FinVector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Arial"/>
              </a:rPr>
              <a:t>, GE Healthcare</a:t>
            </a: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marR="0" lvl="0" indent="-285750" algn="l" defTabSz="4571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47806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mikrofoni, sumea&#10;&#10;Kuvaus luotu automaattisesti">
            <a:extLst>
              <a:ext uri="{FF2B5EF4-FFF2-40B4-BE49-F238E27FC236}">
                <a16:creationId xmlns:a16="http://schemas.microsoft.com/office/drawing/2014/main" id="{62401D0C-BAA3-44F0-8173-932E1480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773" cy="6858000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0C038F0F-6220-47DD-BEF2-CE9D015E2867}"/>
              </a:ext>
            </a:extLst>
          </p:cNvPr>
          <p:cNvGrpSpPr/>
          <p:nvPr/>
        </p:nvGrpSpPr>
        <p:grpSpPr>
          <a:xfrm>
            <a:off x="6129158" y="-20467"/>
            <a:ext cx="6059614" cy="6896137"/>
            <a:chOff x="6129158" y="-20467"/>
            <a:chExt cx="6059614" cy="6896137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1DA20196-CC7A-4E13-8319-96A978DD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9158" y="-20467"/>
              <a:ext cx="3074029" cy="6896136"/>
            </a:xfrm>
            <a:prstGeom prst="rect">
              <a:avLst/>
            </a:prstGeom>
          </p:spPr>
        </p:pic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CCF6ECF6-2143-4F42-9551-5D489A3DED4A}"/>
                </a:ext>
              </a:extLst>
            </p:cNvPr>
            <p:cNvSpPr/>
            <p:nvPr/>
          </p:nvSpPr>
          <p:spPr>
            <a:xfrm rot="10800000">
              <a:off x="7775461" y="-20467"/>
              <a:ext cx="4413311" cy="6896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Suorakulmio 9">
            <a:extLst>
              <a:ext uri="{FF2B5EF4-FFF2-40B4-BE49-F238E27FC236}">
                <a16:creationId xmlns:a16="http://schemas.microsoft.com/office/drawing/2014/main" id="{8C80F5FE-93D6-41C8-AB30-0F7596A49758}"/>
              </a:ext>
            </a:extLst>
          </p:cNvPr>
          <p:cNvSpPr/>
          <p:nvPr/>
        </p:nvSpPr>
        <p:spPr>
          <a:xfrm>
            <a:off x="0" y="404370"/>
            <a:ext cx="6559670" cy="10898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marL="0" marR="0" lvl="0" indent="0" algn="ctr" defTabSz="454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F3AD306-7375-4A1D-8DFB-F94145A25815}"/>
              </a:ext>
            </a:extLst>
          </p:cNvPr>
          <p:cNvSpPr/>
          <p:nvPr/>
        </p:nvSpPr>
        <p:spPr>
          <a:xfrm>
            <a:off x="6913939" y="1018226"/>
            <a:ext cx="4879955" cy="47275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sz="16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Mitä tapahtuu, kun tiede ja tutkimus, osaaminen ja uteliaisuus, nuoruus ja kokemus, paikallisuus ja kansainvälisyys yhdistyvät?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dirty="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Savilahti </a:t>
            </a:r>
            <a:r>
              <a:rPr lang="fi-FI" dirty="0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Stage</a:t>
            </a:r>
            <a:r>
              <a:rPr lang="fi-FI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on uusi keskusteluohjelma, jossa osaaminen, merkityksellisyys ja avoimuus kohtaavat.</a:t>
            </a: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endParaRPr lang="fi-FI" dirty="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Tavoitteena on tulevaisuuden sisältöjen synnyttäminen ja kehittäminen sekä                                              Savilahti-</a:t>
            </a:r>
            <a:r>
              <a:rPr lang="fi-FI" dirty="0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spiritin</a:t>
            </a:r>
            <a:r>
              <a:rPr lang="fi-FI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välittäminen ja vahvistaminen yhteisöllisyyden, vuorovaikutuksen ja kohtaamisten kautta.</a:t>
            </a: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endParaRPr lang="fi-FI" dirty="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Alueen toimijat suunnittelevat ja toteuttavat </a:t>
            </a:r>
            <a:r>
              <a:rPr lang="fi-FI" dirty="0" err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Stage-streamit</a:t>
            </a:r>
            <a:r>
              <a:rPr lang="fi-FI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yhdessä.</a:t>
            </a:r>
          </a:p>
          <a:p>
            <a:pPr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endParaRPr lang="fi-FI" dirty="0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defTabSz="457189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lang="fi-FI" b="1" dirty="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#savilahtistage #forfuturetalk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429A97B-517E-45F5-AACE-63E1FD1188F7}"/>
              </a:ext>
            </a:extLst>
          </p:cNvPr>
          <p:cNvSpPr/>
          <p:nvPr/>
        </p:nvSpPr>
        <p:spPr>
          <a:xfrm>
            <a:off x="-1" y="452111"/>
            <a:ext cx="6474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>
              <a:buSzPct val="120000"/>
            </a:pPr>
            <a:r>
              <a:rPr lang="fi-FI" sz="400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SAVILAHTI</a:t>
            </a:r>
            <a:r>
              <a:rPr lang="fi-FI" sz="4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STAGE</a:t>
            </a:r>
            <a:endParaRPr lang="fi-FI" sz="40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02414BF-A4EA-429D-8886-37B2A7E171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1" y="4968385"/>
            <a:ext cx="988836" cy="1641362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EE7A4A77-E231-4DF2-8974-E43A15C5A39B}"/>
              </a:ext>
            </a:extLst>
          </p:cNvPr>
          <p:cNvSpPr/>
          <p:nvPr/>
        </p:nvSpPr>
        <p:spPr>
          <a:xfrm>
            <a:off x="-2" y="1018226"/>
            <a:ext cx="6474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buClr>
                <a:srgbClr val="27B4A3"/>
              </a:buClr>
              <a:buSzPct val="12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– WE HAVE A STREAM</a:t>
            </a:r>
          </a:p>
        </p:txBody>
      </p:sp>
    </p:spTree>
    <p:extLst>
      <p:ext uri="{BB962C8B-B14F-4D97-AF65-F5344CB8AC3E}">
        <p14:creationId xmlns:p14="http://schemas.microsoft.com/office/powerpoint/2010/main" val="1845236161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00130006-084B-42B8-A4FA-8806DA3A3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38"/>
            <a:ext cx="12191295" cy="685412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3D92EE86-5812-4ABE-AAD7-1E282577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206918" y="1882249"/>
            <a:ext cx="3074029" cy="6896136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69D38F50-E49A-486B-B1E2-D03F628EF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901626" y="1882249"/>
            <a:ext cx="3074029" cy="6896136"/>
          </a:xfrm>
          <a:prstGeom prst="rect">
            <a:avLst/>
          </a:prstGeom>
        </p:spPr>
      </p:pic>
      <p:grpSp>
        <p:nvGrpSpPr>
          <p:cNvPr id="3" name="Ryhmä 2">
            <a:extLst>
              <a:ext uri="{FF2B5EF4-FFF2-40B4-BE49-F238E27FC236}">
                <a16:creationId xmlns:a16="http://schemas.microsoft.com/office/drawing/2014/main" id="{F9CDEA59-2523-475C-B026-51081FCB0EF3}"/>
              </a:ext>
            </a:extLst>
          </p:cNvPr>
          <p:cNvGrpSpPr/>
          <p:nvPr/>
        </p:nvGrpSpPr>
        <p:grpSpPr>
          <a:xfrm>
            <a:off x="6690327" y="-157770"/>
            <a:ext cx="4040633" cy="4274994"/>
            <a:chOff x="2581053" y="2373197"/>
            <a:chExt cx="4040633" cy="4274994"/>
          </a:xfrm>
        </p:grpSpPr>
        <p:grpSp>
          <p:nvGrpSpPr>
            <p:cNvPr id="2" name="Ryhmä 1">
              <a:extLst>
                <a:ext uri="{FF2B5EF4-FFF2-40B4-BE49-F238E27FC236}">
                  <a16:creationId xmlns:a16="http://schemas.microsoft.com/office/drawing/2014/main" id="{7DCBBE32-CD13-4E9E-B13F-9DF5FEB59776}"/>
                </a:ext>
              </a:extLst>
            </p:cNvPr>
            <p:cNvGrpSpPr/>
            <p:nvPr/>
          </p:nvGrpSpPr>
          <p:grpSpPr>
            <a:xfrm>
              <a:off x="2581053" y="2816927"/>
              <a:ext cx="3864170" cy="3831264"/>
              <a:chOff x="2581053" y="2816927"/>
              <a:chExt cx="3864170" cy="3831264"/>
            </a:xfrm>
          </p:grpSpPr>
          <p:sp>
            <p:nvSpPr>
              <p:cNvPr id="9" name="Ellipsi 8">
                <a:extLst>
                  <a:ext uri="{FF2B5EF4-FFF2-40B4-BE49-F238E27FC236}">
                    <a16:creationId xmlns:a16="http://schemas.microsoft.com/office/drawing/2014/main" id="{4483D87F-6E37-4185-8EB7-588D4BBCA21E}"/>
                  </a:ext>
                </a:extLst>
              </p:cNvPr>
              <p:cNvSpPr/>
              <p:nvPr/>
            </p:nvSpPr>
            <p:spPr>
              <a:xfrm>
                <a:off x="2581053" y="2816927"/>
                <a:ext cx="3864170" cy="3831264"/>
              </a:xfrm>
              <a:prstGeom prst="ellipse">
                <a:avLst/>
              </a:prstGeom>
              <a:solidFill>
                <a:srgbClr val="FF4FA7">
                  <a:alpha val="76000"/>
                </a:srgb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70"/>
                <a:r>
                  <a:rPr lang="fi-FI" sz="2400">
                    <a:solidFill>
                      <a:prstClr val="black"/>
                    </a:solidFill>
                    <a:latin typeface="Calibri"/>
                  </a:rPr>
                  <a:t>         </a:t>
                </a:r>
              </a:p>
            </p:txBody>
          </p:sp>
          <p:pic>
            <p:nvPicPr>
              <p:cNvPr id="12" name="Kuva 11">
                <a:extLst>
                  <a:ext uri="{FF2B5EF4-FFF2-40B4-BE49-F238E27FC236}">
                    <a16:creationId xmlns:a16="http://schemas.microsoft.com/office/drawing/2014/main" id="{7BE9B9BF-4FFC-4FCB-B5E4-002A79CCD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160" y="3554054"/>
                <a:ext cx="2926166" cy="2926166"/>
              </a:xfrm>
              <a:prstGeom prst="rect">
                <a:avLst/>
              </a:prstGeom>
            </p:spPr>
          </p:pic>
        </p:grp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1DABBB0-8CA2-4C4D-B6D2-C34EAE67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1991" y="2373197"/>
              <a:ext cx="3599695" cy="1624587"/>
            </a:xfrm>
            <a:prstGeom prst="rect">
              <a:avLst/>
            </a:prstGeom>
          </p:spPr>
        </p:pic>
      </p:grpSp>
      <p:sp>
        <p:nvSpPr>
          <p:cNvPr id="5" name="Suorakulmio 4">
            <a:extLst>
              <a:ext uri="{FF2B5EF4-FFF2-40B4-BE49-F238E27FC236}">
                <a16:creationId xmlns:a16="http://schemas.microsoft.com/office/drawing/2014/main" id="{C87990E3-AB61-4BC9-A97F-722CA2584D21}"/>
              </a:ext>
            </a:extLst>
          </p:cNvPr>
          <p:cNvSpPr/>
          <p:nvPr/>
        </p:nvSpPr>
        <p:spPr>
          <a:xfrm>
            <a:off x="421322" y="4341636"/>
            <a:ext cx="5826320" cy="217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Clr>
                <a:srgbClr val="27B4A3"/>
              </a:buClr>
              <a:buSzPct val="120000"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Kaikille suunnattu tapahtuma, jonka tavoitteena on tuoda elävyyttä alueelle, tehdä Savilahtea tunnetuksi sekä vahvistaa Savilahti-henkeä yhdessä tekemisen, </a:t>
            </a: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yhteisöllisyyden ja kohtaamisten kautta.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Tapahtumassa on päässyt tutustumaan Savilahden alueeseen sekä alueen kehittämiseen liittyviin tulevaisuuden suunnitelmiin.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748DA60F-D2E0-420A-B8D5-C666A858DA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9" y="240521"/>
            <a:ext cx="988836" cy="1641362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A4586665-A7FB-4F94-BBBA-E080B360FFD5}"/>
              </a:ext>
            </a:extLst>
          </p:cNvPr>
          <p:cNvSpPr/>
          <p:nvPr/>
        </p:nvSpPr>
        <p:spPr>
          <a:xfrm>
            <a:off x="6225688" y="4341636"/>
            <a:ext cx="5578386" cy="217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Tapahtuma on järjestetty vuosina 2018 ja 2019                ja se on levittäytynyt ympäri Savilahtea. Molempina vuosina kävijöitä on ollut n. 6 000.</a:t>
            </a: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endParaRPr lang="fi-FI">
              <a:solidFill>
                <a:srgbClr val="7030A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Ohjelmassa on ollut mm. ulkoilmaelokuva, musiikkia, tanssia, tuli- ja valotaidetta, inspiroivia työpajoja, tiedeteltta, tutustumista luolastoihin, eläinystäviä, graffitimaalausta ja paljon muuta!</a:t>
            </a:r>
          </a:p>
        </p:txBody>
      </p:sp>
    </p:spTree>
    <p:extLst>
      <p:ext uri="{BB962C8B-B14F-4D97-AF65-F5344CB8AC3E}">
        <p14:creationId xmlns:p14="http://schemas.microsoft.com/office/powerpoint/2010/main" val="301208617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9897"/>
            <a:ext cx="12194616" cy="812825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9CAC2D0-FD39-4AEB-899C-3F4641EAD6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2" y="4975806"/>
            <a:ext cx="988836" cy="1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3191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>
            <a:extLst>
              <a:ext uri="{FF2B5EF4-FFF2-40B4-BE49-F238E27FC236}">
                <a16:creationId xmlns:a16="http://schemas.microsoft.com/office/drawing/2014/main" id="{C2388124-0A91-4843-8979-9450420EEA98}"/>
              </a:ext>
            </a:extLst>
          </p:cNvPr>
          <p:cNvSpPr/>
          <p:nvPr/>
        </p:nvSpPr>
        <p:spPr>
          <a:xfrm>
            <a:off x="609046" y="2210835"/>
            <a:ext cx="3491431" cy="403301"/>
          </a:xfrm>
          <a:prstGeom prst="rect">
            <a:avLst/>
          </a:prstGeom>
          <a:solidFill>
            <a:srgbClr val="27B4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FOORUMI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7F167CA-1516-4AF7-9BDA-D439877AD48F}"/>
              </a:ext>
            </a:extLst>
          </p:cNvPr>
          <p:cNvSpPr txBox="1"/>
          <p:nvPr/>
        </p:nvSpPr>
        <p:spPr>
          <a:xfrm>
            <a:off x="753481" y="2737901"/>
            <a:ext cx="3615466" cy="399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ITÄ-SUOMEN YLIOPISTO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ITÄ-SUOMEN YLIOPISTON    </a:t>
            </a:r>
          </a:p>
          <a:p>
            <a:pPr defTabSz="914132">
              <a:lnSpc>
                <a:spcPts val="1600"/>
              </a:lnSpc>
            </a:pP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YLIOPPILASKUNTA 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KUOPION ALUEEN 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KAUPPAKAMARI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KUOPION KAUPUNKI 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KPY NOVAPOLIS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POHJOIS-SAVON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ELY-KESKUS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POHJOIS-SAVON LIITTO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POHJOIS-SAVON </a:t>
            </a:r>
          </a:p>
          <a:p>
            <a:pPr defTabSz="609539">
              <a:lnSpc>
                <a:spcPts val="1600"/>
              </a:lnSpc>
            </a:pP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HYVINVOINTIALUE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 AMMATTIOPISTON </a:t>
            </a:r>
          </a:p>
          <a:p>
            <a:pPr defTabSz="914132">
              <a:lnSpc>
                <a:spcPts val="1600"/>
              </a:lnSpc>
            </a:pP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OPISKELIJAKUNTA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 KOULUTUS-</a:t>
            </a:r>
          </a:p>
          <a:p>
            <a:pPr defTabSz="609539">
              <a:lnSpc>
                <a:spcPts val="1600"/>
              </a:lnSpc>
            </a:pP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KUNTAYHTYMÄ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SAVONIA-AMK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SAVONIAN OPISKELIJAKUNTA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SEURAKUNTA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TUTKIMUSLAITOKSET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23F6117A-5715-4A84-84BA-260D10C9D36D}"/>
              </a:ext>
            </a:extLst>
          </p:cNvPr>
          <p:cNvSpPr/>
          <p:nvPr/>
        </p:nvSpPr>
        <p:spPr>
          <a:xfrm>
            <a:off x="4373629" y="2209290"/>
            <a:ext cx="3491431" cy="403301"/>
          </a:xfrm>
          <a:prstGeom prst="rect">
            <a:avLst/>
          </a:prstGeom>
          <a:solidFill>
            <a:srgbClr val="623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MARKKINOINTIRINKI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2D74608-198C-4D2D-9695-025866FC81C3}"/>
              </a:ext>
            </a:extLst>
          </p:cNvPr>
          <p:cNvSpPr txBox="1"/>
          <p:nvPr/>
        </p:nvSpPr>
        <p:spPr>
          <a:xfrm>
            <a:off x="4522745" y="2736356"/>
            <a:ext cx="3615467" cy="358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ITÄ-SUOMEN YLIOPISTO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ITÄ-SUOMEN YLIOPISTON    </a:t>
            </a:r>
          </a:p>
          <a:p>
            <a:pPr defTabSz="914132"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YLIOPPILASKUNTA 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KUOPION ALUEEN 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KAUPPAKAMARI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KUOPION KAUPUNKI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KPY NOVAPOLIS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POHJOIS-SAVON </a:t>
            </a:r>
          </a:p>
          <a:p>
            <a:pPr defTabSz="609539"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HYVINVOINTIALUE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 AMMATTIOPISTO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 AMMATTIOPISTON </a:t>
            </a:r>
          </a:p>
          <a:p>
            <a:pPr defTabSz="914132"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OPISKELIJAKUNTA</a:t>
            </a:r>
            <a:endParaRPr lang="en-US" sz="1600" b="1">
              <a:solidFill>
                <a:srgbClr val="623888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SAVONIA-AMK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SAVONIAN OPISKELIJAKUNTA </a:t>
            </a:r>
          </a:p>
          <a:p>
            <a:pPr defTabSz="914132">
              <a:lnSpc>
                <a:spcPts val="1600"/>
              </a:lnSpc>
            </a:pPr>
            <a:r>
              <a:rPr lang="en-US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SUOMEN YLIOPISTO-</a:t>
            </a:r>
          </a:p>
          <a:p>
            <a:pPr defTabSz="914132"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KIINTEISTÖT OY</a:t>
            </a:r>
          </a:p>
          <a:p>
            <a:pPr defTabSz="914132">
              <a:lnSpc>
                <a:spcPts val="1600"/>
              </a:lnSpc>
            </a:pP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93170CC8-4781-4539-8D22-F141865C7914}"/>
              </a:ext>
            </a:extLst>
          </p:cNvPr>
          <p:cNvSpPr/>
          <p:nvPr/>
        </p:nvSpPr>
        <p:spPr>
          <a:xfrm>
            <a:off x="8138212" y="2196812"/>
            <a:ext cx="3491431" cy="403301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95"/>
            <a:r>
              <a:rPr lang="fi-FI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YHTEISTYÖRYHMÄ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D49E2F3A-23DA-4EAA-83D0-A876B82FC52D}"/>
              </a:ext>
            </a:extLst>
          </p:cNvPr>
          <p:cNvSpPr txBox="1"/>
          <p:nvPr/>
        </p:nvSpPr>
        <p:spPr>
          <a:xfrm>
            <a:off x="8282645" y="2723325"/>
            <a:ext cx="3346998" cy="337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ITÄ-SUOMEN YLIOPISTO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KIINTEISTÖ OY BIOTEKNIA 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KIINTEISTÖ OY </a:t>
            </a:r>
          </a:p>
          <a:p>
            <a:pPr defTabSz="609539">
              <a:lnSpc>
                <a:spcPts val="1600"/>
              </a:lnSpc>
            </a:pP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KUOPION TEKNIA 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KPY NOVAPOLIS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KUOPAS</a:t>
            </a:r>
            <a:endParaRPr lang="en-US" sz="1600" b="1">
              <a:solidFill>
                <a:srgbClr val="FF3399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KUOPION KAUPUNKI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KUOPION PYSÄKÖINTI OY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OSUUSKAUPPA PEEÄSSÄ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POHJOIS-SAVON </a:t>
            </a:r>
          </a:p>
          <a:p>
            <a:pPr defTabSz="609539">
              <a:lnSpc>
                <a:spcPts val="1600"/>
              </a:lnSpc>
            </a:pP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HYVINVOINTIALUE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 AMMATTIOPISTO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SAVONIA-AMK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SENAATTI-KIINTEISTÖT</a:t>
            </a:r>
          </a:p>
          <a:p>
            <a:pPr defTabSz="609539">
              <a:lnSpc>
                <a:spcPts val="1600"/>
              </a:lnSpc>
            </a:pPr>
            <a:r>
              <a:rPr lang="en-US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SUOMEN YLIOPISTO-</a:t>
            </a:r>
          </a:p>
          <a:p>
            <a:pPr defTabSz="609539">
              <a:lnSpc>
                <a:spcPts val="1600"/>
              </a:lnSpc>
            </a:pPr>
            <a:r>
              <a:rPr lang="fi-FI" sz="16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   KIINTEISTÖT OY </a:t>
            </a:r>
          </a:p>
        </p:txBody>
      </p:sp>
      <p:pic>
        <p:nvPicPr>
          <p:cNvPr id="43" name="Kuva 42">
            <a:extLst>
              <a:ext uri="{FF2B5EF4-FFF2-40B4-BE49-F238E27FC236}">
                <a16:creationId xmlns:a16="http://schemas.microsoft.com/office/drawing/2014/main" id="{713DF18F-8604-4259-B492-5A72A05564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7040" y="-164741"/>
            <a:ext cx="1510698" cy="2266686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0DA88A83-9B9F-4A0B-AD54-574E60686025}"/>
              </a:ext>
            </a:extLst>
          </p:cNvPr>
          <p:cNvSpPr/>
          <p:nvPr/>
        </p:nvSpPr>
        <p:spPr>
          <a:xfrm>
            <a:off x="1933465" y="740055"/>
            <a:ext cx="8548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>
              <a:buSzPct val="120000"/>
              <a:defRPr/>
            </a:pPr>
            <a:r>
              <a:rPr lang="fi-FI" sz="4000" b="1" spc="-15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YHTEINEN ASIA</a:t>
            </a:r>
            <a:endParaRPr kumimoji="0" lang="fi-FI" sz="4000" b="0" i="0" u="none" strike="noStrike" kern="1200" cap="none" spc="-15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0A752FF1-F460-4222-9D9D-9B4C137A40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82" y="137122"/>
            <a:ext cx="1218092" cy="1842605"/>
          </a:xfrm>
          <a:prstGeom prst="rect">
            <a:avLst/>
          </a:prstGeom>
        </p:spPr>
      </p:pic>
      <p:sp>
        <p:nvSpPr>
          <p:cNvPr id="31" name="Suorakulmio 30">
            <a:extLst>
              <a:ext uri="{FF2B5EF4-FFF2-40B4-BE49-F238E27FC236}">
                <a16:creationId xmlns:a16="http://schemas.microsoft.com/office/drawing/2014/main" id="{F4FFDEB9-CA77-44DC-9FE6-AEDC66CAC281}"/>
              </a:ext>
            </a:extLst>
          </p:cNvPr>
          <p:cNvSpPr/>
          <p:nvPr/>
        </p:nvSpPr>
        <p:spPr>
          <a:xfrm>
            <a:off x="2056189" y="1323841"/>
            <a:ext cx="8548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>
              <a:buSzPct val="120000"/>
              <a:defRPr/>
            </a:pPr>
            <a:r>
              <a:rPr lang="fi-FI" sz="2000" b="1">
                <a:solidFill>
                  <a:srgbClr val="27B4A3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KAUPUNKI, ASUKKAAT, YRITYKSET, YHTEISÖT JA KUMPPANIT</a:t>
            </a:r>
            <a:endParaRPr kumimoji="0" lang="fi-FI" sz="2000" b="0" i="0" u="none" strike="noStrike" kern="1200" cap="none" normalizeH="0" baseline="0" noProof="0">
              <a:ln>
                <a:noFill/>
              </a:ln>
              <a:solidFill>
                <a:srgbClr val="27B4A3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27289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D306F64-4705-4E1A-88A9-5262B7D5C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" y="50"/>
            <a:ext cx="12190387" cy="6857899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581E50C8-9DD3-4A4F-817B-27F5743D23CC}"/>
              </a:ext>
            </a:extLst>
          </p:cNvPr>
          <p:cNvSpPr/>
          <p:nvPr/>
        </p:nvSpPr>
        <p:spPr>
          <a:xfrm>
            <a:off x="130538" y="586130"/>
            <a:ext cx="11927698" cy="369156"/>
          </a:xfrm>
          <a:prstGeom prst="rect">
            <a:avLst/>
          </a:prstGeom>
        </p:spPr>
        <p:txBody>
          <a:bodyPr wrap="square" lIns="91266" tIns="45633" rIns="91266" bIns="45633">
            <a:spAutoFit/>
          </a:bodyPr>
          <a:lstStyle/>
          <a:p>
            <a:pPr marL="0" marR="0" lvl="0" indent="0" algn="ctr" defTabSz="456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savilahti.com / @savilahtikuopio / #Savilahti #Kuopio #TäälläAsuuTulevaisuus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27B4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56CAA02-6717-6671-5D17-3550D5F69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23" y="4813323"/>
            <a:ext cx="1218092" cy="18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4165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121BE93A-5C78-4FD3-B2B9-713AF43E356C}"/>
              </a:ext>
            </a:extLst>
          </p:cNvPr>
          <p:cNvSpPr/>
          <p:nvPr/>
        </p:nvSpPr>
        <p:spPr>
          <a:xfrm rot="10800000">
            <a:off x="9763401" y="-20468"/>
            <a:ext cx="2430536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B407AF47-F8DC-4F5B-ADB7-87070A10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0593" y="-9625"/>
            <a:ext cx="3074029" cy="6896136"/>
          </a:xfrm>
          <a:prstGeom prst="rect">
            <a:avLst/>
          </a:prstGeom>
        </p:spPr>
      </p:pic>
      <p:pic>
        <p:nvPicPr>
          <p:cNvPr id="37" name="Kuva 3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79" y="0"/>
            <a:ext cx="1817006" cy="1210995"/>
          </a:xfrm>
          <a:prstGeom prst="rect">
            <a:avLst/>
          </a:prstGeom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4B203362-846C-471D-BC73-614D3D6FD6DD}"/>
              </a:ext>
            </a:extLst>
          </p:cNvPr>
          <p:cNvSpPr txBox="1"/>
          <p:nvPr/>
        </p:nvSpPr>
        <p:spPr>
          <a:xfrm>
            <a:off x="8858226" y="1308567"/>
            <a:ext cx="3286163" cy="5428944"/>
          </a:xfrm>
          <a:prstGeom prst="rect">
            <a:avLst/>
          </a:prstGeom>
          <a:noFill/>
          <a:ln>
            <a:noFill/>
          </a:ln>
        </p:spPr>
        <p:txBody>
          <a:bodyPr wrap="square" lIns="121371" tIns="60685" rIns="121371" bIns="60685" rtlCol="0" anchor="t">
            <a:spAutoFit/>
          </a:bodyPr>
          <a:lstStyle/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TAVOITELTU UUSI RAKENTAMINEN</a:t>
            </a:r>
          </a:p>
          <a:p>
            <a:pPr algn="ctr" defTabSz="606336">
              <a:defRPr/>
            </a:pPr>
            <a:r>
              <a:rPr lang="en-US" sz="24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700 000 k-m</a:t>
            </a:r>
            <a:r>
              <a:rPr lang="en-US" sz="2400" b="1" baseline="30000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2</a:t>
            </a:r>
          </a:p>
          <a:p>
            <a:pPr algn="ctr" defTabSz="606336">
              <a:defRPr/>
            </a:pPr>
            <a:endParaRPr lang="en-US" sz="1400" b="1" baseline="30000">
              <a:solidFill>
                <a:srgbClr val="27B4A3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06336"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KOKONAISINVESTOINNIT</a:t>
            </a:r>
          </a:p>
          <a:p>
            <a:pPr algn="ctr" defTabSz="606336">
              <a:defRPr/>
            </a:pPr>
            <a:r>
              <a:rPr lang="en-US" sz="24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2 MRD. €</a:t>
            </a:r>
          </a:p>
          <a:p>
            <a:pPr algn="ctr" defTabSz="606336">
              <a:lnSpc>
                <a:spcPts val="1500"/>
              </a:lnSpc>
              <a:defRPr/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(Kuopion </a:t>
            </a:r>
            <a:r>
              <a:rPr lang="en-US" sz="1600" b="1" err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kaup</a:t>
            </a: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. 200 </a:t>
            </a:r>
            <a:r>
              <a:rPr lang="en-US" sz="1600" b="1" err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milj</a:t>
            </a: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. €)</a:t>
            </a:r>
          </a:p>
          <a:p>
            <a:pPr algn="ctr" defTabSz="606336">
              <a:defRPr/>
            </a:pPr>
            <a:endParaRPr lang="en-US" sz="1400" b="1">
              <a:solidFill>
                <a:srgbClr val="0F0F0F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606336">
              <a:defRPr/>
            </a:pPr>
            <a:endParaRPr lang="en-US" sz="1400" b="1">
              <a:solidFill>
                <a:srgbClr val="0F0F0F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KAAVOJEN</a:t>
            </a:r>
          </a:p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MAHDOLLISTAMA RO </a:t>
            </a:r>
            <a:endParaRPr lang="en-US" sz="1600" b="1">
              <a:solidFill>
                <a:srgbClr val="0F0F0F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2014</a:t>
            </a: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2021</a:t>
            </a:r>
          </a:p>
          <a:p>
            <a:pPr algn="ctr" defTabSz="606336">
              <a:defRPr/>
            </a:pPr>
            <a:r>
              <a:rPr lang="en-US" sz="24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270 000 k-m</a:t>
            </a:r>
            <a:r>
              <a:rPr lang="en-US" sz="2400" b="1" baseline="30000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2</a:t>
            </a:r>
          </a:p>
          <a:p>
            <a:pPr algn="ctr" defTabSz="606336">
              <a:lnSpc>
                <a:spcPts val="1000"/>
              </a:lnSpc>
              <a:defRPr/>
            </a:pPr>
            <a:endParaRPr lang="en-US" sz="1400" b="1">
              <a:solidFill>
                <a:srgbClr val="0F0F0F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2015 </a:t>
            </a: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4/</a:t>
            </a: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2022</a:t>
            </a:r>
          </a:p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TOTEUTUNEET</a:t>
            </a:r>
          </a:p>
          <a:p>
            <a:pPr algn="ctr" defTabSz="606336">
              <a:lnSpc>
                <a:spcPts val="1800"/>
              </a:lnSpc>
              <a:defRPr/>
            </a:pPr>
            <a:r>
              <a:rPr lang="en-US" sz="1600" b="1">
                <a:solidFill>
                  <a:srgbClr val="0F0F0F"/>
                </a:solidFill>
                <a:latin typeface="Corbel" panose="020B0503020204020204" pitchFamily="34" charset="0"/>
                <a:ea typeface="Verdana"/>
              </a:rPr>
              <a:t>INVESTOINNIT JA RAKENTAMINEN</a:t>
            </a:r>
          </a:p>
          <a:p>
            <a:pPr algn="ctr" defTabSz="606336">
              <a:defRPr/>
            </a:pPr>
            <a:r>
              <a:rPr lang="en-US" sz="24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600 MILJ. €</a:t>
            </a:r>
          </a:p>
          <a:p>
            <a:pPr algn="ctr" defTabSz="606336">
              <a:lnSpc>
                <a:spcPts val="1500"/>
              </a:lnSpc>
              <a:defRPr/>
            </a:pP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(Kuopion </a:t>
            </a:r>
            <a:r>
              <a:rPr lang="en-US" sz="1600" b="1" err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kaup</a:t>
            </a: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. 60 </a:t>
            </a:r>
            <a:r>
              <a:rPr lang="en-US" sz="1600" b="1" err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milj</a:t>
            </a:r>
            <a:r>
              <a:rPr lang="en-US" sz="16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. €)</a:t>
            </a:r>
          </a:p>
          <a:p>
            <a:pPr algn="ctr" defTabSz="606336">
              <a:lnSpc>
                <a:spcPts val="1500"/>
              </a:lnSpc>
              <a:defRPr/>
            </a:pPr>
            <a:endParaRPr lang="en-US" sz="1600" b="1">
              <a:solidFill>
                <a:srgbClr val="27B4A3"/>
              </a:solidFill>
              <a:latin typeface="Corbel" panose="020B0503020204020204" pitchFamily="34" charset="0"/>
              <a:ea typeface="Verdana"/>
              <a:cs typeface="Verdana" panose="020B0604030504040204" pitchFamily="34" charset="0"/>
            </a:endParaRPr>
          </a:p>
          <a:p>
            <a:pPr algn="ctr" defTabSz="606336">
              <a:lnSpc>
                <a:spcPts val="1500"/>
              </a:lnSpc>
              <a:defRPr/>
            </a:pPr>
            <a:r>
              <a:rPr lang="en-US" sz="2400" b="1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200 000 k-m</a:t>
            </a:r>
            <a:r>
              <a:rPr lang="en-US" sz="2400" b="1" baseline="30000">
                <a:solidFill>
                  <a:srgbClr val="27B4A3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8" name="object 77"/>
          <p:cNvSpPr/>
          <p:nvPr/>
        </p:nvSpPr>
        <p:spPr>
          <a:xfrm>
            <a:off x="4480560" y="14349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6177"/>
                </a:moveTo>
                <a:lnTo>
                  <a:pt x="0" y="26177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2770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ＭＳ Ｐゴシック" charset="-128"/>
              <a:cs typeface="+mn-cs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596558EA-E157-4646-99B3-AB1E850D77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9" y="222071"/>
            <a:ext cx="988836" cy="1641362"/>
          </a:xfrm>
          <a:prstGeom prst="rect">
            <a:avLst/>
          </a:prstGeom>
        </p:spPr>
      </p:pic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A7E5390-9F97-4AE4-A663-B2989AB00272}"/>
              </a:ext>
            </a:extLst>
          </p:cNvPr>
          <p:cNvSpPr/>
          <p:nvPr/>
        </p:nvSpPr>
        <p:spPr>
          <a:xfrm>
            <a:off x="9092609" y="3446330"/>
            <a:ext cx="2849990" cy="3259810"/>
          </a:xfrm>
          <a:prstGeom prst="roundRect">
            <a:avLst/>
          </a:prstGeom>
          <a:noFill/>
          <a:ln w="31750" cmpd="sng">
            <a:solidFill>
              <a:srgbClr val="FF3399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E455AB30-4188-5033-5A91-4CD7A6762370}"/>
              </a:ext>
            </a:extLst>
          </p:cNvPr>
          <p:cNvSpPr/>
          <p:nvPr/>
        </p:nvSpPr>
        <p:spPr>
          <a:xfrm>
            <a:off x="1473112" y="633064"/>
            <a:ext cx="2953236" cy="479512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634C51CC-603F-6BFB-E53A-8FEB0D3D68B7}"/>
              </a:ext>
            </a:extLst>
          </p:cNvPr>
          <p:cNvGrpSpPr/>
          <p:nvPr/>
        </p:nvGrpSpPr>
        <p:grpSpPr>
          <a:xfrm>
            <a:off x="786806" y="471192"/>
            <a:ext cx="3772179" cy="5751543"/>
            <a:chOff x="-371345" y="620552"/>
            <a:chExt cx="3772179" cy="5751543"/>
          </a:xfrm>
        </p:grpSpPr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6719E6DB-86B5-9902-24A2-F468B22A0982}"/>
                </a:ext>
              </a:extLst>
            </p:cNvPr>
            <p:cNvSpPr/>
            <p:nvPr/>
          </p:nvSpPr>
          <p:spPr>
            <a:xfrm>
              <a:off x="314960" y="5554916"/>
              <a:ext cx="2960207" cy="817179"/>
            </a:xfrm>
            <a:prstGeom prst="rect">
              <a:avLst/>
            </a:prstGeom>
            <a:solidFill>
              <a:srgbClr val="27B4A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" name="Suora yhdysviiva 13">
              <a:extLst>
                <a:ext uri="{FF2B5EF4-FFF2-40B4-BE49-F238E27FC236}">
                  <a16:creationId xmlns:a16="http://schemas.microsoft.com/office/drawing/2014/main" id="{6EB38C20-B19E-0051-3051-84D92FBE8AB7}"/>
                </a:ext>
              </a:extLst>
            </p:cNvPr>
            <p:cNvCxnSpPr>
              <a:cxnSpLocks/>
            </p:cNvCxnSpPr>
            <p:nvPr/>
          </p:nvCxnSpPr>
          <p:spPr>
            <a:xfrm>
              <a:off x="896270" y="2355640"/>
              <a:ext cx="1677067" cy="0"/>
            </a:xfrm>
            <a:prstGeom prst="line">
              <a:avLst/>
            </a:prstGeom>
            <a:ln w="9525">
              <a:solidFill>
                <a:srgbClr val="C4007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B87161F-6C2E-6038-D999-3FBBE2E879C9}"/>
                </a:ext>
              </a:extLst>
            </p:cNvPr>
            <p:cNvSpPr/>
            <p:nvPr/>
          </p:nvSpPr>
          <p:spPr>
            <a:xfrm>
              <a:off x="-344612" y="1498656"/>
              <a:ext cx="3745446" cy="788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00150" lvl="2" indent="-285750" defTabSz="606336">
                <a:lnSpc>
                  <a:spcPts val="1800"/>
                </a:lnSpc>
                <a:buFont typeface="Courier New" panose="02070309020205020404" pitchFamily="49" charset="0"/>
                <a:buChar char="o"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464F56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2015: 9 000</a:t>
              </a: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27B4A3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marL="1200150" marR="0" lvl="2" indent="-285750" algn="l" defTabSz="606336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27B4A3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2023: 18 000</a:t>
              </a:r>
            </a:p>
            <a:p>
              <a:pPr marL="1200150" lvl="2" indent="-285750" defTabSz="606336">
                <a:lnSpc>
                  <a:spcPts val="1800"/>
                </a:lnSpc>
                <a:buFont typeface="Courier New" panose="02070309020205020404" pitchFamily="49" charset="0"/>
                <a:buChar char="o"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464F56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2030: 22 000</a:t>
              </a:r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51E0BB1F-F937-96D8-1709-2D4840D042BF}"/>
                </a:ext>
              </a:extLst>
            </p:cNvPr>
            <p:cNvSpPr/>
            <p:nvPr/>
          </p:nvSpPr>
          <p:spPr>
            <a:xfrm>
              <a:off x="-371345" y="3057602"/>
              <a:ext cx="3558069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00150" lvl="2" indent="-285750" defTabSz="606336">
                <a:lnSpc>
                  <a:spcPts val="1800"/>
                </a:lnSpc>
                <a:buFont typeface="Courier New" panose="02070309020205020404" pitchFamily="49" charset="0"/>
                <a:buChar char="o"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464F56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2015: 10 000</a:t>
              </a:r>
            </a:p>
            <a:p>
              <a:pPr marL="1200150" marR="0" lvl="2" indent="-285750" algn="l" defTabSz="606336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27B4A3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2023: 13 500</a:t>
              </a:r>
            </a:p>
            <a:p>
              <a:pPr marL="1200150" marR="0" lvl="2" indent="-285750" algn="l" defTabSz="606336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464F56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2030: 15 000–17 000</a:t>
              </a:r>
            </a:p>
            <a:p>
              <a:pPr marL="914400" marR="0" lvl="2" indent="0" algn="l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64F56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67DA1BC8-C5D7-07DD-39EA-F55C07A6ED15}"/>
                </a:ext>
              </a:extLst>
            </p:cNvPr>
            <p:cNvSpPr/>
            <p:nvPr/>
          </p:nvSpPr>
          <p:spPr>
            <a:xfrm>
              <a:off x="-371345" y="4586011"/>
              <a:ext cx="3403658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00150" lvl="2" indent="-285750" defTabSz="606336">
                <a:lnSpc>
                  <a:spcPts val="1800"/>
                </a:lnSpc>
                <a:buFont typeface="Courier New" panose="02070309020205020404" pitchFamily="49" charset="0"/>
                <a:buChar char="o"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464F56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2015: 30</a:t>
              </a:r>
            </a:p>
            <a:p>
              <a:pPr marL="1200150" marR="0" lvl="2" indent="-285750" algn="l" defTabSz="606336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27B4A3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2023: 900</a:t>
              </a:r>
            </a:p>
            <a:p>
              <a:pPr marL="1200150" lvl="2" indent="-285750" defTabSz="606336">
                <a:lnSpc>
                  <a:spcPts val="1800"/>
                </a:lnSpc>
                <a:buFont typeface="Courier New" panose="02070309020205020404" pitchFamily="49" charset="0"/>
                <a:buChar char="o"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464F56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2030: 7000–8000</a:t>
              </a:r>
            </a:p>
            <a:p>
              <a:pPr marL="1200150" marR="0" lvl="2" indent="-285750" algn="l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34C34112-8B92-8F2F-B3BD-E6C86D8D9CE5}"/>
                </a:ext>
              </a:extLst>
            </p:cNvPr>
            <p:cNvSpPr/>
            <p:nvPr/>
          </p:nvSpPr>
          <p:spPr>
            <a:xfrm>
              <a:off x="314960" y="5628707"/>
              <a:ext cx="2953238" cy="691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2030-luvulla YHTEENSÄ </a:t>
              </a:r>
            </a:p>
            <a:p>
              <a:pPr marL="0" marR="0" lvl="0" indent="0" algn="ctr" defTabSz="606336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35 000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toimijaa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BA02F445-E106-7517-B159-C267048D6737}"/>
                </a:ext>
              </a:extLst>
            </p:cNvPr>
            <p:cNvSpPr/>
            <p:nvPr/>
          </p:nvSpPr>
          <p:spPr>
            <a:xfrm>
              <a:off x="129938" y="4026614"/>
              <a:ext cx="2749765" cy="65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ASUKKAAT</a:t>
              </a:r>
            </a:p>
            <a:p>
              <a:pPr marL="0" marR="0" lvl="0" indent="0" algn="ctr" defTabSz="606336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+ 7000–8000</a:t>
              </a:r>
            </a:p>
          </p:txBody>
        </p:sp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1628E2B6-0C65-E251-A5BE-1D492D8EB0CF}"/>
                </a:ext>
              </a:extLst>
            </p:cNvPr>
            <p:cNvSpPr/>
            <p:nvPr/>
          </p:nvSpPr>
          <p:spPr>
            <a:xfrm>
              <a:off x="314960" y="2470877"/>
              <a:ext cx="2379719" cy="65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TYÖPAIKAT</a:t>
              </a:r>
            </a:p>
            <a:p>
              <a:pPr marL="0" marR="0" lvl="0" indent="0" algn="ctr" defTabSz="606336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+ 5000–7000</a:t>
              </a:r>
            </a:p>
          </p:txBody>
        </p:sp>
        <p:sp>
          <p:nvSpPr>
            <p:cNvPr id="29" name="Suorakulmio 28">
              <a:extLst>
                <a:ext uri="{FF2B5EF4-FFF2-40B4-BE49-F238E27FC236}">
                  <a16:creationId xmlns:a16="http://schemas.microsoft.com/office/drawing/2014/main" id="{D7CE7C2F-543B-CFFB-38C0-8F04BE8B02E7}"/>
                </a:ext>
              </a:extLst>
            </p:cNvPr>
            <p:cNvSpPr/>
            <p:nvPr/>
          </p:nvSpPr>
          <p:spPr>
            <a:xfrm>
              <a:off x="511800" y="620552"/>
              <a:ext cx="2182880" cy="9584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6063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OPISKELIJAT</a:t>
              </a:r>
            </a:p>
            <a:p>
              <a:pPr marL="0" marR="0" lvl="0" indent="0" algn="ctr" defTabSz="606336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orbel" panose="020B0503020204020204" pitchFamily="34" charset="0"/>
                  <a:ea typeface="Verdana"/>
                  <a:cs typeface="Verdana" panose="020B0604030504040204" pitchFamily="34" charset="0"/>
                </a:rPr>
                <a:t>+ 13 000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0" name="Suora yhdysviiva 29">
              <a:extLst>
                <a:ext uri="{FF2B5EF4-FFF2-40B4-BE49-F238E27FC236}">
                  <a16:creationId xmlns:a16="http://schemas.microsoft.com/office/drawing/2014/main" id="{8483A98C-AC20-32A8-E663-854D7840263C}"/>
                </a:ext>
              </a:extLst>
            </p:cNvPr>
            <p:cNvCxnSpPr>
              <a:cxnSpLocks/>
            </p:cNvCxnSpPr>
            <p:nvPr/>
          </p:nvCxnSpPr>
          <p:spPr>
            <a:xfrm>
              <a:off x="896274" y="3930593"/>
              <a:ext cx="1677067" cy="0"/>
            </a:xfrm>
            <a:prstGeom prst="line">
              <a:avLst/>
            </a:prstGeom>
            <a:ln w="9525">
              <a:solidFill>
                <a:srgbClr val="C4007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06196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kstin paikkamerkki 6">
            <a:extLst>
              <a:ext uri="{FF2B5EF4-FFF2-40B4-BE49-F238E27FC236}">
                <a16:creationId xmlns:a16="http://schemas.microsoft.com/office/drawing/2014/main" id="{A552082C-FCC4-4DD7-ADCC-5236CAAD0AD9}"/>
              </a:ext>
            </a:extLst>
          </p:cNvPr>
          <p:cNvSpPr txBox="1">
            <a:spLocks/>
          </p:cNvSpPr>
          <p:nvPr/>
        </p:nvSpPr>
        <p:spPr>
          <a:xfrm>
            <a:off x="5321083" y="2114033"/>
            <a:ext cx="1520522" cy="2771995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Kallan kylmä              -lähijäähdytys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Savilahti-visio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Yliopiston-rannan 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Savilahdentien rakentaminen alkaa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Prisman 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27B4A3"/>
              </a:solidFill>
              <a:effectLst/>
              <a:uLnTx/>
              <a:uFillTx/>
              <a:latin typeface="Corbel" panose="020B0503020204020204" pitchFamily="34" charset="0"/>
              <a:ea typeface="Verdan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6" name="Tekstin paikkamerkki 3">
            <a:extLst>
              <a:ext uri="{FF2B5EF4-FFF2-40B4-BE49-F238E27FC236}">
                <a16:creationId xmlns:a16="http://schemas.microsoft.com/office/drawing/2014/main" id="{94C77814-BDE1-4684-B520-188629495FDE}"/>
              </a:ext>
            </a:extLst>
          </p:cNvPr>
          <p:cNvSpPr txBox="1">
            <a:spLocks/>
          </p:cNvSpPr>
          <p:nvPr/>
        </p:nvSpPr>
        <p:spPr>
          <a:xfrm>
            <a:off x="4975185" y="1426127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20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3B626FB3-42D7-47B0-B32E-6E03EBA02090}"/>
              </a:ext>
            </a:extLst>
          </p:cNvPr>
          <p:cNvSpPr/>
          <p:nvPr/>
        </p:nvSpPr>
        <p:spPr>
          <a:xfrm>
            <a:off x="0" y="5467769"/>
            <a:ext cx="12191998" cy="1388854"/>
          </a:xfrm>
          <a:prstGeom prst="rect">
            <a:avLst/>
          </a:prstGeom>
          <a:solidFill>
            <a:srgbClr val="A3CDCB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3BDC9F2-ECCE-4D7B-B1C2-957A68EAC3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4" y="125720"/>
            <a:ext cx="1799558" cy="119936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9AB1D36-7E2B-4884-87AA-3D4415F79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60" y="5819757"/>
            <a:ext cx="3780116" cy="107507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7A71A4A-9D3A-48B4-AD4F-F0A4878F10B3}"/>
              </a:ext>
            </a:extLst>
          </p:cNvPr>
          <p:cNvSpPr txBox="1"/>
          <p:nvPr/>
        </p:nvSpPr>
        <p:spPr>
          <a:xfrm>
            <a:off x="1634427" y="5881290"/>
            <a:ext cx="662819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2015</a:t>
            </a: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8005190D-F97C-4D36-932D-C617537ABDC5}"/>
              </a:ext>
            </a:extLst>
          </p:cNvPr>
          <p:cNvCxnSpPr>
            <a:cxnSpLocks/>
          </p:cNvCxnSpPr>
          <p:nvPr/>
        </p:nvCxnSpPr>
        <p:spPr>
          <a:xfrm flipV="1">
            <a:off x="1960908" y="5086913"/>
            <a:ext cx="0" cy="779587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0E3E079C-59A7-4BA6-8719-68F8DDD2F56D}"/>
              </a:ext>
            </a:extLst>
          </p:cNvPr>
          <p:cNvSpPr txBox="1"/>
          <p:nvPr/>
        </p:nvSpPr>
        <p:spPr>
          <a:xfrm>
            <a:off x="2644534" y="5881247"/>
            <a:ext cx="654817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2017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6FDB727-C489-47B5-B4C4-9087F0CBE139}"/>
              </a:ext>
            </a:extLst>
          </p:cNvPr>
          <p:cNvCxnSpPr>
            <a:cxnSpLocks/>
          </p:cNvCxnSpPr>
          <p:nvPr/>
        </p:nvCxnSpPr>
        <p:spPr>
          <a:xfrm flipV="1">
            <a:off x="2971347" y="2621961"/>
            <a:ext cx="0" cy="3236426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iruutu 11">
            <a:extLst>
              <a:ext uri="{FF2B5EF4-FFF2-40B4-BE49-F238E27FC236}">
                <a16:creationId xmlns:a16="http://schemas.microsoft.com/office/drawing/2014/main" id="{03F48C2E-420D-44FB-B2C2-FFBA0F033A3B}"/>
              </a:ext>
            </a:extLst>
          </p:cNvPr>
          <p:cNvSpPr txBox="1"/>
          <p:nvPr/>
        </p:nvSpPr>
        <p:spPr>
          <a:xfrm>
            <a:off x="7823004" y="5882127"/>
            <a:ext cx="630178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2022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E530E638-2755-4F8B-BE60-AFC9E86150EB}"/>
              </a:ext>
            </a:extLst>
          </p:cNvPr>
          <p:cNvCxnSpPr>
            <a:cxnSpLocks/>
          </p:cNvCxnSpPr>
          <p:nvPr/>
        </p:nvCxnSpPr>
        <p:spPr>
          <a:xfrm flipV="1">
            <a:off x="8135670" y="4804594"/>
            <a:ext cx="0" cy="1061906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2A8949A-157F-49F5-881B-8CE3F3D78633}"/>
              </a:ext>
            </a:extLst>
          </p:cNvPr>
          <p:cNvSpPr txBox="1"/>
          <p:nvPr/>
        </p:nvSpPr>
        <p:spPr>
          <a:xfrm>
            <a:off x="10873023" y="5881318"/>
            <a:ext cx="744102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2029</a:t>
            </a:r>
          </a:p>
        </p:txBody>
      </p: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6EF58DC0-ED1F-4D85-B802-9E851444C471}"/>
              </a:ext>
            </a:extLst>
          </p:cNvPr>
          <p:cNvCxnSpPr>
            <a:cxnSpLocks/>
          </p:cNvCxnSpPr>
          <p:nvPr/>
        </p:nvCxnSpPr>
        <p:spPr>
          <a:xfrm flipV="1">
            <a:off x="11236333" y="3907692"/>
            <a:ext cx="0" cy="1958808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4F87DE8-2F6A-4DBE-A0FB-40BBE948C06E}"/>
              </a:ext>
            </a:extLst>
          </p:cNvPr>
          <p:cNvSpPr txBox="1"/>
          <p:nvPr/>
        </p:nvSpPr>
        <p:spPr>
          <a:xfrm>
            <a:off x="3619931" y="5882277"/>
            <a:ext cx="747753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2018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E5377B3-2E6A-4490-946B-395F8674DC0A}"/>
              </a:ext>
            </a:extLst>
          </p:cNvPr>
          <p:cNvCxnSpPr>
            <a:cxnSpLocks/>
          </p:cNvCxnSpPr>
          <p:nvPr/>
        </p:nvCxnSpPr>
        <p:spPr>
          <a:xfrm flipV="1">
            <a:off x="3988105" y="4672853"/>
            <a:ext cx="0" cy="1193647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iruutu 20">
            <a:extLst>
              <a:ext uri="{FF2B5EF4-FFF2-40B4-BE49-F238E27FC236}">
                <a16:creationId xmlns:a16="http://schemas.microsoft.com/office/drawing/2014/main" id="{DBD82B20-20AB-461C-ACB8-E6971E3A3E6F}"/>
              </a:ext>
            </a:extLst>
          </p:cNvPr>
          <p:cNvSpPr txBox="1"/>
          <p:nvPr/>
        </p:nvSpPr>
        <p:spPr>
          <a:xfrm>
            <a:off x="611539" y="5881922"/>
            <a:ext cx="662819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l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2014</a:t>
            </a:r>
          </a:p>
        </p:txBody>
      </p: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667B7E3F-8798-493E-9C9D-A6A53940C2E1}"/>
              </a:ext>
            </a:extLst>
          </p:cNvPr>
          <p:cNvCxnSpPr>
            <a:cxnSpLocks/>
          </p:cNvCxnSpPr>
          <p:nvPr/>
        </p:nvCxnSpPr>
        <p:spPr>
          <a:xfrm flipV="1">
            <a:off x="938020" y="2957017"/>
            <a:ext cx="0" cy="2901370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322A4F6D-7B16-42F0-99BE-6691481BEECC}"/>
              </a:ext>
            </a:extLst>
          </p:cNvPr>
          <p:cNvSpPr txBox="1"/>
          <p:nvPr/>
        </p:nvSpPr>
        <p:spPr>
          <a:xfrm>
            <a:off x="4666529" y="5882474"/>
            <a:ext cx="653907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2019</a:t>
            </a:r>
          </a:p>
        </p:txBody>
      </p: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B21B861F-646A-4D84-A66A-9118C9595AFF}"/>
              </a:ext>
            </a:extLst>
          </p:cNvPr>
          <p:cNvCxnSpPr>
            <a:cxnSpLocks/>
          </p:cNvCxnSpPr>
          <p:nvPr/>
        </p:nvCxnSpPr>
        <p:spPr>
          <a:xfrm flipV="1">
            <a:off x="4988744" y="2621961"/>
            <a:ext cx="11381" cy="3241468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ruutu 26">
            <a:extLst>
              <a:ext uri="{FF2B5EF4-FFF2-40B4-BE49-F238E27FC236}">
                <a16:creationId xmlns:a16="http://schemas.microsoft.com/office/drawing/2014/main" id="{4EE6D2D8-91D4-4F7C-8A5D-DD5B822FF8BB}"/>
              </a:ext>
            </a:extLst>
          </p:cNvPr>
          <p:cNvSpPr txBox="1"/>
          <p:nvPr/>
        </p:nvSpPr>
        <p:spPr>
          <a:xfrm>
            <a:off x="5681785" y="5882277"/>
            <a:ext cx="744103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2020</a:t>
            </a:r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7769F800-5D7D-4722-B979-8555804BA685}"/>
              </a:ext>
            </a:extLst>
          </p:cNvPr>
          <p:cNvCxnSpPr>
            <a:cxnSpLocks/>
          </p:cNvCxnSpPr>
          <p:nvPr/>
        </p:nvCxnSpPr>
        <p:spPr>
          <a:xfrm flipV="1">
            <a:off x="6045397" y="4259385"/>
            <a:ext cx="0" cy="1599002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>
            <a:extLst>
              <a:ext uri="{FF2B5EF4-FFF2-40B4-BE49-F238E27FC236}">
                <a16:creationId xmlns:a16="http://schemas.microsoft.com/office/drawing/2014/main" id="{BFE7F80B-DB46-49D1-A5F1-07C54709F6CA}"/>
              </a:ext>
            </a:extLst>
          </p:cNvPr>
          <p:cNvSpPr txBox="1"/>
          <p:nvPr/>
        </p:nvSpPr>
        <p:spPr>
          <a:xfrm>
            <a:off x="6743061" y="5882800"/>
            <a:ext cx="633025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2021</a:t>
            </a:r>
          </a:p>
        </p:txBody>
      </p:sp>
      <p:cxnSp>
        <p:nvCxnSpPr>
          <p:cNvPr id="37" name="Suora yhdysviiva 36">
            <a:extLst>
              <a:ext uri="{FF2B5EF4-FFF2-40B4-BE49-F238E27FC236}">
                <a16:creationId xmlns:a16="http://schemas.microsoft.com/office/drawing/2014/main" id="{3A55B0DC-46D4-480F-B777-C6000481E826}"/>
              </a:ext>
            </a:extLst>
          </p:cNvPr>
          <p:cNvCxnSpPr>
            <a:cxnSpLocks/>
          </p:cNvCxnSpPr>
          <p:nvPr/>
        </p:nvCxnSpPr>
        <p:spPr>
          <a:xfrm flipV="1">
            <a:off x="7059573" y="2068945"/>
            <a:ext cx="20141" cy="3797555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Kuva 105">
            <a:extLst>
              <a:ext uri="{FF2B5EF4-FFF2-40B4-BE49-F238E27FC236}">
                <a16:creationId xmlns:a16="http://schemas.microsoft.com/office/drawing/2014/main" id="{079435C8-74A5-403C-A657-E113393193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54" y="109461"/>
            <a:ext cx="1152105" cy="1742785"/>
          </a:xfrm>
          <a:prstGeom prst="rect">
            <a:avLst/>
          </a:prstGeom>
        </p:spPr>
      </p:pic>
      <p:sp>
        <p:nvSpPr>
          <p:cNvPr id="109" name="Tekstin paikkamerkki 6">
            <a:extLst>
              <a:ext uri="{FF2B5EF4-FFF2-40B4-BE49-F238E27FC236}">
                <a16:creationId xmlns:a16="http://schemas.microsoft.com/office/drawing/2014/main" id="{319DE5F6-A991-4BBE-A198-731DDEB808FC}"/>
              </a:ext>
            </a:extLst>
          </p:cNvPr>
          <p:cNvSpPr txBox="1">
            <a:spLocks/>
          </p:cNvSpPr>
          <p:nvPr/>
        </p:nvSpPr>
        <p:spPr>
          <a:xfrm>
            <a:off x="3791301" y="730864"/>
            <a:ext cx="1520522" cy="214779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Savilahti-ohje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Vanhan Varikon itäosa 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Oppilaitos-rakentaminen alkaa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Sarastuskaaren rakentaminen alkaa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27B4A3"/>
              </a:solidFill>
              <a:effectLst/>
              <a:uLnTx/>
              <a:uFillTx/>
              <a:latin typeface="Corbel" panose="020B0503020204020204" pitchFamily="34" charset="0"/>
              <a:ea typeface="Verdan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0" name="Tekstin paikkamerkki 3">
            <a:extLst>
              <a:ext uri="{FF2B5EF4-FFF2-40B4-BE49-F238E27FC236}">
                <a16:creationId xmlns:a16="http://schemas.microsoft.com/office/drawing/2014/main" id="{BE5EB741-F5BD-4C1B-81CF-D974DDE5D5E1}"/>
              </a:ext>
            </a:extLst>
          </p:cNvPr>
          <p:cNvSpPr txBox="1">
            <a:spLocks/>
          </p:cNvSpPr>
          <p:nvPr/>
        </p:nvSpPr>
        <p:spPr>
          <a:xfrm>
            <a:off x="3445403" y="42957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19</a:t>
            </a:r>
          </a:p>
        </p:txBody>
      </p:sp>
      <p:sp>
        <p:nvSpPr>
          <p:cNvPr id="112" name="Tekstin paikkamerkki 6">
            <a:extLst>
              <a:ext uri="{FF2B5EF4-FFF2-40B4-BE49-F238E27FC236}">
                <a16:creationId xmlns:a16="http://schemas.microsoft.com/office/drawing/2014/main" id="{FCF055F6-4E69-4DFF-B454-B47F52A3532A}"/>
              </a:ext>
            </a:extLst>
          </p:cNvPr>
          <p:cNvSpPr txBox="1">
            <a:spLocks/>
          </p:cNvSpPr>
          <p:nvPr/>
        </p:nvSpPr>
        <p:spPr>
          <a:xfrm>
            <a:off x="6573715" y="734470"/>
            <a:ext cx="2012239" cy="1509861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Prisman kohdan uudistukset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Alueluovutuskilpailu ”Lohkare”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Luolan rakentaminen alkaa</a:t>
            </a:r>
          </a:p>
        </p:txBody>
      </p:sp>
      <p:sp>
        <p:nvSpPr>
          <p:cNvPr id="113" name="Tekstin paikkamerkki 3">
            <a:extLst>
              <a:ext uri="{FF2B5EF4-FFF2-40B4-BE49-F238E27FC236}">
                <a16:creationId xmlns:a16="http://schemas.microsoft.com/office/drawing/2014/main" id="{6767FCFA-F0EF-4E7D-B572-8F95A469CF0F}"/>
              </a:ext>
            </a:extLst>
          </p:cNvPr>
          <p:cNvSpPr txBox="1">
            <a:spLocks/>
          </p:cNvSpPr>
          <p:nvPr/>
        </p:nvSpPr>
        <p:spPr>
          <a:xfrm>
            <a:off x="6227818" y="46564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21</a:t>
            </a:r>
          </a:p>
        </p:txBody>
      </p:sp>
      <p:sp>
        <p:nvSpPr>
          <p:cNvPr id="115" name="Tekstin paikkamerkki 6">
            <a:extLst>
              <a:ext uri="{FF2B5EF4-FFF2-40B4-BE49-F238E27FC236}">
                <a16:creationId xmlns:a16="http://schemas.microsoft.com/office/drawing/2014/main" id="{65A71FCF-AD8D-492F-A97A-3519E07E7494}"/>
              </a:ext>
            </a:extLst>
          </p:cNvPr>
          <p:cNvSpPr txBox="1">
            <a:spLocks/>
          </p:cNvSpPr>
          <p:nvPr/>
        </p:nvSpPr>
        <p:spPr>
          <a:xfrm>
            <a:off x="8755633" y="730863"/>
            <a:ext cx="1930169" cy="2207307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</a:rPr>
              <a:t>SYK maakaupat </a:t>
            </a:r>
            <a:r>
              <a:rPr kumimoji="0" lang="fi-FI" sz="1400" b="1" i="0" u="none" strike="noStrike" kern="1200" cap="none" spc="0" normalizeH="0" baseline="0" noProof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</a:rPr>
              <a:t>Marikonrannasta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orbel" panose="020B0503020204020204" pitchFamily="34" charset="0"/>
              <a:ea typeface="Verdan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</a:rPr>
              <a:t>Savilahdentien alueen viimeistely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</a:rPr>
              <a:t>Fokus Vanhan Varikon alueeseen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</a:rPr>
              <a:t>Neulaniementien kaavan aloitus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</a:rPr>
              <a:t>Pelastusaseman kaava</a:t>
            </a:r>
          </a:p>
        </p:txBody>
      </p:sp>
      <p:sp>
        <p:nvSpPr>
          <p:cNvPr id="116" name="Tekstin paikkamerkki 3">
            <a:extLst>
              <a:ext uri="{FF2B5EF4-FFF2-40B4-BE49-F238E27FC236}">
                <a16:creationId xmlns:a16="http://schemas.microsoft.com/office/drawing/2014/main" id="{C7B1DD8E-8FAC-431C-8B50-CF6DF0E2B5E1}"/>
              </a:ext>
            </a:extLst>
          </p:cNvPr>
          <p:cNvSpPr txBox="1">
            <a:spLocks/>
          </p:cNvSpPr>
          <p:nvPr/>
        </p:nvSpPr>
        <p:spPr>
          <a:xfrm>
            <a:off x="8409736" y="42957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23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969007F0-4286-47E6-96C5-59D6E05D2D6C}"/>
              </a:ext>
            </a:extLst>
          </p:cNvPr>
          <p:cNvSpPr txBox="1"/>
          <p:nvPr/>
        </p:nvSpPr>
        <p:spPr>
          <a:xfrm>
            <a:off x="9886222" y="5880194"/>
            <a:ext cx="630178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2026</a:t>
            </a:r>
          </a:p>
        </p:txBody>
      </p: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1CBE9264-9D36-4EA0-8ADB-E293691E7532}"/>
              </a:ext>
            </a:extLst>
          </p:cNvPr>
          <p:cNvCxnSpPr>
            <a:cxnSpLocks/>
          </p:cNvCxnSpPr>
          <p:nvPr/>
        </p:nvCxnSpPr>
        <p:spPr>
          <a:xfrm flipV="1">
            <a:off x="10198888" y="4804594"/>
            <a:ext cx="0" cy="1061906"/>
          </a:xfrm>
          <a:prstGeom prst="line">
            <a:avLst/>
          </a:prstGeom>
          <a:ln w="88900">
            <a:solidFill>
              <a:srgbClr val="27B4A3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kstin paikkamerkki 6">
            <a:extLst>
              <a:ext uri="{FF2B5EF4-FFF2-40B4-BE49-F238E27FC236}">
                <a16:creationId xmlns:a16="http://schemas.microsoft.com/office/drawing/2014/main" id="{F2A934D0-1716-4DC9-903A-6BEBBBCECF11}"/>
              </a:ext>
            </a:extLst>
          </p:cNvPr>
          <p:cNvSpPr txBox="1">
            <a:spLocks/>
          </p:cNvSpPr>
          <p:nvPr/>
        </p:nvSpPr>
        <p:spPr>
          <a:xfrm>
            <a:off x="9840834" y="4320249"/>
            <a:ext cx="984700" cy="484345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Marikon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-      ranta</a:t>
            </a:r>
          </a:p>
        </p:txBody>
      </p:sp>
      <p:sp>
        <p:nvSpPr>
          <p:cNvPr id="119" name="Tekstin paikkamerkki 3">
            <a:extLst>
              <a:ext uri="{FF2B5EF4-FFF2-40B4-BE49-F238E27FC236}">
                <a16:creationId xmlns:a16="http://schemas.microsoft.com/office/drawing/2014/main" id="{9B1FA372-F853-46BC-A3D8-74A98F7DE2C4}"/>
              </a:ext>
            </a:extLst>
          </p:cNvPr>
          <p:cNvSpPr txBox="1">
            <a:spLocks/>
          </p:cNvSpPr>
          <p:nvPr/>
        </p:nvSpPr>
        <p:spPr>
          <a:xfrm>
            <a:off x="9494936" y="3632343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26</a:t>
            </a:r>
          </a:p>
        </p:txBody>
      </p:sp>
      <p:sp>
        <p:nvSpPr>
          <p:cNvPr id="121" name="Tekstin paikkamerkki 6">
            <a:extLst>
              <a:ext uri="{FF2B5EF4-FFF2-40B4-BE49-F238E27FC236}">
                <a16:creationId xmlns:a16="http://schemas.microsoft.com/office/drawing/2014/main" id="{A6C741F8-CB3B-4042-837D-BCE9DD5A2AF4}"/>
              </a:ext>
            </a:extLst>
          </p:cNvPr>
          <p:cNvSpPr txBox="1">
            <a:spLocks/>
          </p:cNvSpPr>
          <p:nvPr/>
        </p:nvSpPr>
        <p:spPr>
          <a:xfrm>
            <a:off x="10893189" y="3602449"/>
            <a:ext cx="984700" cy="484345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Savisaari</a:t>
            </a:r>
          </a:p>
        </p:txBody>
      </p:sp>
      <p:sp>
        <p:nvSpPr>
          <p:cNvPr id="122" name="Tekstin paikkamerkki 3">
            <a:extLst>
              <a:ext uri="{FF2B5EF4-FFF2-40B4-BE49-F238E27FC236}">
                <a16:creationId xmlns:a16="http://schemas.microsoft.com/office/drawing/2014/main" id="{7B58F493-5FA9-45E9-8D30-BAE36B8293D9}"/>
              </a:ext>
            </a:extLst>
          </p:cNvPr>
          <p:cNvSpPr txBox="1">
            <a:spLocks/>
          </p:cNvSpPr>
          <p:nvPr/>
        </p:nvSpPr>
        <p:spPr>
          <a:xfrm>
            <a:off x="10547291" y="2914543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29</a:t>
            </a:r>
          </a:p>
        </p:txBody>
      </p:sp>
      <p:sp>
        <p:nvSpPr>
          <p:cNvPr id="124" name="Tekstin paikkamerkki 6">
            <a:extLst>
              <a:ext uri="{FF2B5EF4-FFF2-40B4-BE49-F238E27FC236}">
                <a16:creationId xmlns:a16="http://schemas.microsoft.com/office/drawing/2014/main" id="{287822AA-6962-4E9C-9548-5F86758EB033}"/>
              </a:ext>
            </a:extLst>
          </p:cNvPr>
          <p:cNvSpPr txBox="1">
            <a:spLocks/>
          </p:cNvSpPr>
          <p:nvPr/>
        </p:nvSpPr>
        <p:spPr>
          <a:xfrm>
            <a:off x="2069771" y="1826202"/>
            <a:ext cx="1651679" cy="885561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Osayleiskaava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Maankäytön yleissuunnitelma</a:t>
            </a:r>
          </a:p>
        </p:txBody>
      </p:sp>
      <p:sp>
        <p:nvSpPr>
          <p:cNvPr id="125" name="Tekstin paikkamerkki 3">
            <a:extLst>
              <a:ext uri="{FF2B5EF4-FFF2-40B4-BE49-F238E27FC236}">
                <a16:creationId xmlns:a16="http://schemas.microsoft.com/office/drawing/2014/main" id="{1C38C85E-5E41-43D6-B788-1A97ED5374E1}"/>
              </a:ext>
            </a:extLst>
          </p:cNvPr>
          <p:cNvSpPr txBox="1">
            <a:spLocks/>
          </p:cNvSpPr>
          <p:nvPr/>
        </p:nvSpPr>
        <p:spPr>
          <a:xfrm>
            <a:off x="1723874" y="1138296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17</a:t>
            </a:r>
          </a:p>
        </p:txBody>
      </p:sp>
      <p:sp>
        <p:nvSpPr>
          <p:cNvPr id="127" name="Tekstin paikkamerkki 6">
            <a:extLst>
              <a:ext uri="{FF2B5EF4-FFF2-40B4-BE49-F238E27FC236}">
                <a16:creationId xmlns:a16="http://schemas.microsoft.com/office/drawing/2014/main" id="{9AABAA4A-785D-48E8-B53A-9CA57195F6C4}"/>
              </a:ext>
            </a:extLst>
          </p:cNvPr>
          <p:cNvSpPr txBox="1">
            <a:spLocks/>
          </p:cNvSpPr>
          <p:nvPr/>
        </p:nvSpPr>
        <p:spPr>
          <a:xfrm>
            <a:off x="3260330" y="3433494"/>
            <a:ext cx="1770032" cy="1441944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Markkinointiringin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perustaminen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Valon 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Savilahti-foorumin perustaminen</a:t>
            </a:r>
          </a:p>
        </p:txBody>
      </p:sp>
      <p:sp>
        <p:nvSpPr>
          <p:cNvPr id="128" name="Tekstin paikkamerkki 3">
            <a:extLst>
              <a:ext uri="{FF2B5EF4-FFF2-40B4-BE49-F238E27FC236}">
                <a16:creationId xmlns:a16="http://schemas.microsoft.com/office/drawing/2014/main" id="{F8645EA5-58AF-46E8-BE7B-6FE178C47669}"/>
              </a:ext>
            </a:extLst>
          </p:cNvPr>
          <p:cNvSpPr txBox="1">
            <a:spLocks/>
          </p:cNvSpPr>
          <p:nvPr/>
        </p:nvSpPr>
        <p:spPr>
          <a:xfrm>
            <a:off x="2914298" y="2750436"/>
            <a:ext cx="1044783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18</a:t>
            </a:r>
          </a:p>
        </p:txBody>
      </p:sp>
      <p:sp>
        <p:nvSpPr>
          <p:cNvPr id="130" name="Tekstin paikkamerkki 6">
            <a:extLst>
              <a:ext uri="{FF2B5EF4-FFF2-40B4-BE49-F238E27FC236}">
                <a16:creationId xmlns:a16="http://schemas.microsoft.com/office/drawing/2014/main" id="{8F1EAB2B-4657-4E68-BE87-426302A2DAA6}"/>
              </a:ext>
            </a:extLst>
          </p:cNvPr>
          <p:cNvSpPr txBox="1">
            <a:spLocks/>
          </p:cNvSpPr>
          <p:nvPr/>
        </p:nvSpPr>
        <p:spPr>
          <a:xfrm>
            <a:off x="489454" y="1836612"/>
            <a:ext cx="1416680" cy="885561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Maakaupat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Savilahti-projektin perustaminen</a:t>
            </a:r>
          </a:p>
        </p:txBody>
      </p:sp>
      <p:sp>
        <p:nvSpPr>
          <p:cNvPr id="131" name="Tekstin paikkamerkki 3">
            <a:extLst>
              <a:ext uri="{FF2B5EF4-FFF2-40B4-BE49-F238E27FC236}">
                <a16:creationId xmlns:a16="http://schemas.microsoft.com/office/drawing/2014/main" id="{F6246D78-849A-43A7-9DDA-074443828437}"/>
              </a:ext>
            </a:extLst>
          </p:cNvPr>
          <p:cNvSpPr txBox="1">
            <a:spLocks/>
          </p:cNvSpPr>
          <p:nvPr/>
        </p:nvSpPr>
        <p:spPr>
          <a:xfrm>
            <a:off x="143556" y="1148706"/>
            <a:ext cx="1044783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14</a:t>
            </a:r>
          </a:p>
        </p:txBody>
      </p:sp>
      <p:sp>
        <p:nvSpPr>
          <p:cNvPr id="133" name="Tekstin paikkamerkki 6">
            <a:extLst>
              <a:ext uri="{FF2B5EF4-FFF2-40B4-BE49-F238E27FC236}">
                <a16:creationId xmlns:a16="http://schemas.microsoft.com/office/drawing/2014/main" id="{75E2AF57-EC2D-4963-BCF8-12D506ECA44C}"/>
              </a:ext>
            </a:extLst>
          </p:cNvPr>
          <p:cNvSpPr txBox="1">
            <a:spLocks/>
          </p:cNvSpPr>
          <p:nvPr/>
        </p:nvSpPr>
        <p:spPr>
          <a:xfrm>
            <a:off x="1228855" y="3323112"/>
            <a:ext cx="1763821" cy="2099635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Yhteistyöryhmän perustaminen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Savilahden yhteiset tavoitteet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Kolmen koulutus-asteen kampuksen sijoittumis-suunnitelma</a:t>
            </a:r>
          </a:p>
        </p:txBody>
      </p:sp>
      <p:sp>
        <p:nvSpPr>
          <p:cNvPr id="134" name="Tekstin paikkamerkki 3">
            <a:extLst>
              <a:ext uri="{FF2B5EF4-FFF2-40B4-BE49-F238E27FC236}">
                <a16:creationId xmlns:a16="http://schemas.microsoft.com/office/drawing/2014/main" id="{18748895-562D-4605-AAD5-59277F60699E}"/>
              </a:ext>
            </a:extLst>
          </p:cNvPr>
          <p:cNvSpPr txBox="1">
            <a:spLocks/>
          </p:cNvSpPr>
          <p:nvPr/>
        </p:nvSpPr>
        <p:spPr>
          <a:xfrm>
            <a:off x="882959" y="2635206"/>
            <a:ext cx="1044783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15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11CE518D-85BF-6EAC-6431-877DFFC62B08}"/>
              </a:ext>
            </a:extLst>
          </p:cNvPr>
          <p:cNvSpPr txBox="1"/>
          <p:nvPr/>
        </p:nvSpPr>
        <p:spPr>
          <a:xfrm>
            <a:off x="9005630" y="5881740"/>
            <a:ext cx="630178" cy="284679"/>
          </a:xfrm>
          <a:prstGeom prst="rect">
            <a:avLst/>
          </a:prstGeom>
          <a:noFill/>
        </p:spPr>
        <p:txBody>
          <a:bodyPr wrap="square" lIns="68565" tIns="34283" rIns="68565" bIns="34283" rtlCol="0">
            <a:spAutoFit/>
          </a:bodyPr>
          <a:lstStyle/>
          <a:p>
            <a:pPr marL="0" marR="0" lvl="0" indent="0" algn="ctr" defTabSz="685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225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2023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8D835B96-FC19-081C-9FE3-A23D2B7409E7}"/>
              </a:ext>
            </a:extLst>
          </p:cNvPr>
          <p:cNvCxnSpPr>
            <a:cxnSpLocks/>
          </p:cNvCxnSpPr>
          <p:nvPr/>
        </p:nvCxnSpPr>
        <p:spPr>
          <a:xfrm flipV="1">
            <a:off x="9318296" y="3279109"/>
            <a:ext cx="0" cy="2587391"/>
          </a:xfrm>
          <a:prstGeom prst="line">
            <a:avLst/>
          </a:prstGeom>
          <a:ln w="88900">
            <a:solidFill>
              <a:srgbClr val="FF3399">
                <a:alpha val="90000"/>
              </a:srgbClr>
            </a:solidFill>
            <a:miter lim="800000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in paikkamerkki 6">
            <a:extLst>
              <a:ext uri="{FF2B5EF4-FFF2-40B4-BE49-F238E27FC236}">
                <a16:creationId xmlns:a16="http://schemas.microsoft.com/office/drawing/2014/main" id="{DCA5DB66-0292-3BC5-9F63-37776DE8DA8B}"/>
              </a:ext>
            </a:extLst>
          </p:cNvPr>
          <p:cNvSpPr txBox="1">
            <a:spLocks/>
          </p:cNvSpPr>
          <p:nvPr/>
        </p:nvSpPr>
        <p:spPr>
          <a:xfrm>
            <a:off x="7449552" y="3131672"/>
            <a:ext cx="1782333" cy="1955241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Vanhan Varikon pohjoisosan 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KYSin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 kaava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Verdana"/>
                <a:cs typeface="+mn-cs"/>
              </a:rPr>
              <a:t>110 kV-linjan siirto</a:t>
            </a:r>
          </a:p>
          <a:p>
            <a:pPr marL="0" marR="0" lvl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Kolmen koulutus-asteen kampus valmistuu</a:t>
            </a:r>
          </a:p>
        </p:txBody>
      </p:sp>
      <p:sp>
        <p:nvSpPr>
          <p:cNvPr id="44" name="Tekstin paikkamerkki 3">
            <a:extLst>
              <a:ext uri="{FF2B5EF4-FFF2-40B4-BE49-F238E27FC236}">
                <a16:creationId xmlns:a16="http://schemas.microsoft.com/office/drawing/2014/main" id="{3E4E5F1D-5C71-52C6-6BF2-969D3392F9CA}"/>
              </a:ext>
            </a:extLst>
          </p:cNvPr>
          <p:cNvSpPr txBox="1">
            <a:spLocks/>
          </p:cNvSpPr>
          <p:nvPr/>
        </p:nvSpPr>
        <p:spPr>
          <a:xfrm>
            <a:off x="7103655" y="2443766"/>
            <a:ext cx="1218092" cy="364566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4000" b="1" i="0" u="none" strike="noStrike" kern="1200" cap="none" spc="-225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´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rgbClr val="27B4A3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90808442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Kuva 32">
            <a:extLst>
              <a:ext uri="{FF2B5EF4-FFF2-40B4-BE49-F238E27FC236}">
                <a16:creationId xmlns:a16="http://schemas.microsoft.com/office/drawing/2014/main" id="{A0B01A0D-56B2-40C8-BB6F-1F25177ED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" y="109"/>
            <a:ext cx="12191957" cy="685979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507E1E0B-8816-4E8D-98E8-48637FEE2BD8}"/>
              </a:ext>
            </a:extLst>
          </p:cNvPr>
          <p:cNvSpPr/>
          <p:nvPr/>
        </p:nvSpPr>
        <p:spPr>
          <a:xfrm rot="10800000">
            <a:off x="8933329" y="-13844"/>
            <a:ext cx="3260608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4709A39-1A7A-4CD4-BEAC-A741BA5CB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092" y="-20467"/>
            <a:ext cx="3074029" cy="689613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030168AD-71A8-47C0-8F2B-C7C8452A54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9" y="222071"/>
            <a:ext cx="988836" cy="1641362"/>
          </a:xfrm>
          <a:prstGeom prst="rect">
            <a:avLst/>
          </a:prstGeom>
        </p:spPr>
      </p:pic>
      <p:sp>
        <p:nvSpPr>
          <p:cNvPr id="38" name="Ellipsi 37"/>
          <p:cNvSpPr/>
          <p:nvPr/>
        </p:nvSpPr>
        <p:spPr>
          <a:xfrm>
            <a:off x="325967" y="4383076"/>
            <a:ext cx="2193159" cy="2193159"/>
          </a:xfrm>
          <a:prstGeom prst="ellipse">
            <a:avLst/>
          </a:prstGeom>
          <a:solidFill>
            <a:schemeClr val="bg1">
              <a:alpha val="92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422508" y="4863076"/>
            <a:ext cx="2000075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fi-FI" sz="2000" b="1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Savilahden kehittäminen etenee laaja-alaisella yhteistyöllä</a:t>
            </a:r>
          </a:p>
        </p:txBody>
      </p:sp>
      <p:sp>
        <p:nvSpPr>
          <p:cNvPr id="22" name="Suorakulmio 21"/>
          <p:cNvSpPr/>
          <p:nvPr/>
        </p:nvSpPr>
        <p:spPr>
          <a:xfrm>
            <a:off x="6810067" y="1453725"/>
            <a:ext cx="5231424" cy="48370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23495" lvl="0" indent="-342900" algn="l" defTabSz="457200" rtl="0" eaLnBrk="1" fontAlgn="base" latinLnBrk="0" hangingPunct="1">
              <a:lnSpc>
                <a:spcPct val="116000"/>
              </a:lnSpc>
              <a:spcBef>
                <a:spcPts val="35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fi-FI" sz="1400" b="1" dirty="0">
                <a:latin typeface="Corbel"/>
                <a:ea typeface="Verdana"/>
                <a:cs typeface="Times New Roman"/>
              </a:rPr>
              <a:t>E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dennyt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 kokonaisuutena suunnitellusti ja seuraavat askelmerkit ovat selvillä.</a:t>
            </a:r>
            <a:endParaRPr lang="fi-FI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/>
              <a:ea typeface="Verdana"/>
              <a:cs typeface="Times New Roman"/>
            </a:endParaRPr>
          </a:p>
          <a:p>
            <a:pPr marL="342900" marR="23495" indent="-342900" defTabSz="457200" fontAlgn="base">
              <a:lnSpc>
                <a:spcPct val="116000"/>
              </a:lnSpc>
              <a:spcBef>
                <a:spcPts val="35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Rakentamisen painopiste keskittyy Vanhan Varikon uuden asuinalueen ja Neulaniementien ympäristön toteuttamiseen. Lisäksi on käynnissä asuntorakentamista ja toimitilakohteita eri puolilla Savilahtea.</a:t>
            </a:r>
          </a:p>
          <a:p>
            <a:pPr marL="342900" marR="23495" indent="-342900" defTabSz="457200" fontAlgn="base">
              <a:lnSpc>
                <a:spcPct val="116000"/>
              </a:lnSpc>
              <a:spcBef>
                <a:spcPts val="35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Savilahdentien alueen infran viimeistely avaa 90 000 km2 yritystilojen rakentamismahdollisuuksia kampuksen ytimeen 2024.</a:t>
            </a:r>
          </a:p>
          <a:p>
            <a:pPr marL="342900" marR="23495" indent="-342900" defTabSz="457200" fontAlgn="base">
              <a:lnSpc>
                <a:spcPct val="116000"/>
              </a:lnSpc>
              <a:spcBef>
                <a:spcPts val="35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Luola avautuu väestösuoja-, liikunta- ja tapahtumakäyttöön loppukesästä 2024.</a:t>
            </a:r>
          </a:p>
          <a:p>
            <a:pPr marL="342900" marR="23495" indent="-342900" defTabSz="457200" fontAlgn="base">
              <a:lnSpc>
                <a:spcPct val="116000"/>
              </a:lnSpc>
              <a:spcBef>
                <a:spcPts val="35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Kestävä kaupunki, datatalous ja elämänlaatu -teemat etenevät. Esim. robottibussipilotti ja panostukset kävelyn ja pyöräilyn olosuhteisiin.</a:t>
            </a:r>
          </a:p>
          <a:p>
            <a:pPr marL="342900" marR="23495" lvl="0" indent="-342900" algn="l" defTabSz="457200">
              <a:lnSpc>
                <a:spcPct val="115999"/>
              </a:lnSpc>
              <a:spcBef>
                <a:spcPts val="35"/>
              </a:spcBef>
              <a:spcAft>
                <a:spcPts val="800"/>
              </a:spcAft>
              <a:buClr>
                <a:srgbClr val="27B4A3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Verdana"/>
                <a:cs typeface="Times New Roman"/>
              </a:rPr>
              <a:t>Osaamiskeskittymän toiminnan ja kaupunginosan sisällön kehittämisessä toimijoiden, kaupunkilaisten ja sidosryhmien välinen yhteistyö lisääntyy entisestään.</a:t>
            </a:r>
            <a:endParaRPr lang="fi-FI" sz="1400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1784F025-C2AC-4179-89D9-1B28200B6DD7}"/>
              </a:ext>
            </a:extLst>
          </p:cNvPr>
          <p:cNvSpPr/>
          <p:nvPr/>
        </p:nvSpPr>
        <p:spPr>
          <a:xfrm>
            <a:off x="7159189" y="691754"/>
            <a:ext cx="4533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buSzPct val="120000"/>
              <a:defRPr/>
            </a:pPr>
            <a:r>
              <a:rPr lang="fi-FI" sz="3200" b="1" spc="-150" dirty="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AJANKOHTAISTA</a:t>
            </a:r>
            <a:r>
              <a:rPr lang="fi-FI" sz="3200" spc="-150" dirty="0">
                <a:solidFill>
                  <a:srgbClr val="FF3399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NYT</a:t>
            </a:r>
          </a:p>
        </p:txBody>
      </p:sp>
    </p:spTree>
    <p:extLst>
      <p:ext uri="{BB962C8B-B14F-4D97-AF65-F5344CB8AC3E}">
        <p14:creationId xmlns:p14="http://schemas.microsoft.com/office/powerpoint/2010/main" val="373765908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E6949D-FE1C-8986-CF10-0AFDCDEF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166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3B626FB3-42D7-47B0-B32E-6E03EBA02090}"/>
              </a:ext>
            </a:extLst>
          </p:cNvPr>
          <p:cNvSpPr/>
          <p:nvPr/>
        </p:nvSpPr>
        <p:spPr>
          <a:xfrm>
            <a:off x="2" y="-1989"/>
            <a:ext cx="12191998" cy="68599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103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32F2E88B-703E-A5EC-947F-2B8BD307A2C2}"/>
              </a:ext>
            </a:extLst>
          </p:cNvPr>
          <p:cNvSpPr/>
          <p:nvPr/>
        </p:nvSpPr>
        <p:spPr>
          <a:xfrm rot="10800000">
            <a:off x="7082589" y="-1"/>
            <a:ext cx="5109409" cy="689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9F8B336-8A60-D707-03E9-F47520B6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715" y="-1989"/>
            <a:ext cx="3074029" cy="689613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3BDC9F2-ECCE-4D7B-B1C2-957A68EAC3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40" y="2828323"/>
            <a:ext cx="1799558" cy="1199364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7B48C99A-3779-46BC-FB02-66FDDC52D5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54" y="109461"/>
            <a:ext cx="1152105" cy="1742785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E6E9818-8013-AF1F-D1CA-98BFA6DC7545}"/>
              </a:ext>
            </a:extLst>
          </p:cNvPr>
          <p:cNvSpPr txBox="1"/>
          <p:nvPr/>
        </p:nvSpPr>
        <p:spPr>
          <a:xfrm>
            <a:off x="5087791" y="725402"/>
            <a:ext cx="5861561" cy="583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87000"/>
              </a:lnSpc>
              <a:spcBef>
                <a:spcPts val="103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Strateginen kaupunkikehityksen kärkihanke: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uusi                    35 000 toimijan maakunnallisesti palveleva kaupunginosa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7000"/>
              </a:lnSpc>
              <a:spcBef>
                <a:spcPts val="103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Yhdessä tekeminen, kumppanuus ja yhteistyö kantavana teemana: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laaja-alainen ja vahva yhteinen sitoutuminen; Kuopion seudun ja valtion välinen MAL-sopimus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7000"/>
              </a:lnSpc>
              <a:spcBef>
                <a:spcPts val="103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Tiiviissä paketissa kaikki elämän osa-alueet: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koko koulutusketju, yrittäminen/työnteko/tutkimus, huippusairaala, asuminen, vapaa-aika, järviluontopalvelut, kytkeytyminen keskustaan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7000"/>
              </a:lnSpc>
              <a:spcBef>
                <a:spcPts val="103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Toteutetaan vahvalla tulevaisuusetunojalla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kehitetään sekä kaupunkiympäristöä että toiminnallista sisältöä;  tavoitteet korkealla, yli 20 milj. € projekteja erilaisten ratkaisujen/toimintamallinen hakemiseen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7000"/>
              </a:lnSpc>
              <a:spcBef>
                <a:spcPts val="103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Tarjoaa ratkaisuja, palveluja ja uusia osaajia koko Suomelle: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ekosysteemipohjainen huippuosaaminen kansainvälisessä kärjessä; vesi – terveys – turva; kaupunkialustalla kaikki mitä esim. yritykset tarvitsevat; kestävän toiminnallisen kaupunkikehityksen esimerkkejä käytännössä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9AEEC656-5D0E-0E24-4C9B-4B626D192425}"/>
              </a:ext>
            </a:extLst>
          </p:cNvPr>
          <p:cNvSpPr/>
          <p:nvPr/>
        </p:nvSpPr>
        <p:spPr>
          <a:xfrm>
            <a:off x="111459" y="6479526"/>
            <a:ext cx="2000075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Tx/>
              <a:buNone/>
              <a:tabLst/>
              <a:defRPr/>
            </a:pPr>
            <a:r>
              <a:rPr lang="fi-FI" sz="1000" b="1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Kuva: KPY Novapolis</a:t>
            </a:r>
            <a:endParaRPr kumimoji="0" lang="fi-FI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959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l="-2000"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uolivapaa piirto 11">
            <a:extLst>
              <a:ext uri="{FF2B5EF4-FFF2-40B4-BE49-F238E27FC236}">
                <a16:creationId xmlns:a16="http://schemas.microsoft.com/office/drawing/2014/main" id="{CFCEE18C-4BE4-4ADD-9719-698C05042CD7}"/>
              </a:ext>
            </a:extLst>
          </p:cNvPr>
          <p:cNvSpPr/>
          <p:nvPr/>
        </p:nvSpPr>
        <p:spPr>
          <a:xfrm>
            <a:off x="1979635" y="5807527"/>
            <a:ext cx="716107" cy="669926"/>
          </a:xfrm>
          <a:custGeom>
            <a:avLst/>
            <a:gdLst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20750 w 1295400"/>
              <a:gd name="connsiteY2" fmla="*/ 104140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95350 w 1295400"/>
              <a:gd name="connsiteY0" fmla="*/ 1038225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95350 w 1295400"/>
              <a:gd name="connsiteY11" fmla="*/ 1038225 h 1073150"/>
              <a:gd name="connsiteX0" fmla="*/ 857250 w 1257300"/>
              <a:gd name="connsiteY0" fmla="*/ 1038225 h 1073150"/>
              <a:gd name="connsiteX1" fmla="*/ 819150 w 1257300"/>
              <a:gd name="connsiteY1" fmla="*/ 1073150 h 1073150"/>
              <a:gd name="connsiteX2" fmla="*/ 908050 w 1257300"/>
              <a:gd name="connsiteY2" fmla="*/ 1022350 h 1073150"/>
              <a:gd name="connsiteX3" fmla="*/ 1174750 w 1257300"/>
              <a:gd name="connsiteY3" fmla="*/ 685800 h 1073150"/>
              <a:gd name="connsiteX4" fmla="*/ 1257300 w 1257300"/>
              <a:gd name="connsiteY4" fmla="*/ 419100 h 1073150"/>
              <a:gd name="connsiteX5" fmla="*/ 1022350 w 1257300"/>
              <a:gd name="connsiteY5" fmla="*/ 0 h 1073150"/>
              <a:gd name="connsiteX6" fmla="*/ 736600 w 1257300"/>
              <a:gd name="connsiteY6" fmla="*/ 114300 h 1073150"/>
              <a:gd name="connsiteX7" fmla="*/ 552450 w 1257300"/>
              <a:gd name="connsiteY7" fmla="*/ 292100 h 1073150"/>
              <a:gd name="connsiteX8" fmla="*/ 368300 w 1257300"/>
              <a:gd name="connsiteY8" fmla="*/ 279400 h 1073150"/>
              <a:gd name="connsiteX9" fmla="*/ 336550 w 1257300"/>
              <a:gd name="connsiteY9" fmla="*/ 228600 h 1073150"/>
              <a:gd name="connsiteX10" fmla="*/ 0 w 1257300"/>
              <a:gd name="connsiteY10" fmla="*/ 565150 h 1073150"/>
              <a:gd name="connsiteX11" fmla="*/ 857250 w 1257300"/>
              <a:gd name="connsiteY11" fmla="*/ 1038225 h 1073150"/>
              <a:gd name="connsiteX0" fmla="*/ 857250 w 1257300"/>
              <a:gd name="connsiteY0" fmla="*/ 1038225 h 1038225"/>
              <a:gd name="connsiteX1" fmla="*/ 908050 w 1257300"/>
              <a:gd name="connsiteY1" fmla="*/ 1022350 h 1038225"/>
              <a:gd name="connsiteX2" fmla="*/ 1174750 w 1257300"/>
              <a:gd name="connsiteY2" fmla="*/ 685800 h 1038225"/>
              <a:gd name="connsiteX3" fmla="*/ 1257300 w 1257300"/>
              <a:gd name="connsiteY3" fmla="*/ 419100 h 1038225"/>
              <a:gd name="connsiteX4" fmla="*/ 1022350 w 1257300"/>
              <a:gd name="connsiteY4" fmla="*/ 0 h 1038225"/>
              <a:gd name="connsiteX5" fmla="*/ 736600 w 1257300"/>
              <a:gd name="connsiteY5" fmla="*/ 114300 h 1038225"/>
              <a:gd name="connsiteX6" fmla="*/ 552450 w 1257300"/>
              <a:gd name="connsiteY6" fmla="*/ 292100 h 1038225"/>
              <a:gd name="connsiteX7" fmla="*/ 368300 w 1257300"/>
              <a:gd name="connsiteY7" fmla="*/ 279400 h 1038225"/>
              <a:gd name="connsiteX8" fmla="*/ 336550 w 1257300"/>
              <a:gd name="connsiteY8" fmla="*/ 228600 h 1038225"/>
              <a:gd name="connsiteX9" fmla="*/ 0 w 1257300"/>
              <a:gd name="connsiteY9" fmla="*/ 565150 h 1038225"/>
              <a:gd name="connsiteX10" fmla="*/ 857250 w 1257300"/>
              <a:gd name="connsiteY10" fmla="*/ 1038225 h 1038225"/>
              <a:gd name="connsiteX0" fmla="*/ 857250 w 1257300"/>
              <a:gd name="connsiteY0" fmla="*/ 1038225 h 1038225"/>
              <a:gd name="connsiteX1" fmla="*/ 1174750 w 1257300"/>
              <a:gd name="connsiteY1" fmla="*/ 685800 h 1038225"/>
              <a:gd name="connsiteX2" fmla="*/ 1257300 w 1257300"/>
              <a:gd name="connsiteY2" fmla="*/ 419100 h 1038225"/>
              <a:gd name="connsiteX3" fmla="*/ 1022350 w 1257300"/>
              <a:gd name="connsiteY3" fmla="*/ 0 h 1038225"/>
              <a:gd name="connsiteX4" fmla="*/ 736600 w 1257300"/>
              <a:gd name="connsiteY4" fmla="*/ 114300 h 1038225"/>
              <a:gd name="connsiteX5" fmla="*/ 552450 w 1257300"/>
              <a:gd name="connsiteY5" fmla="*/ 292100 h 1038225"/>
              <a:gd name="connsiteX6" fmla="*/ 368300 w 1257300"/>
              <a:gd name="connsiteY6" fmla="*/ 279400 h 1038225"/>
              <a:gd name="connsiteX7" fmla="*/ 336550 w 1257300"/>
              <a:gd name="connsiteY7" fmla="*/ 228600 h 1038225"/>
              <a:gd name="connsiteX8" fmla="*/ 0 w 1257300"/>
              <a:gd name="connsiteY8" fmla="*/ 565150 h 1038225"/>
              <a:gd name="connsiteX9" fmla="*/ 857250 w 1257300"/>
              <a:gd name="connsiteY9" fmla="*/ 1038225 h 1038225"/>
              <a:gd name="connsiteX0" fmla="*/ 857250 w 1257300"/>
              <a:gd name="connsiteY0" fmla="*/ 1069975 h 1069975"/>
              <a:gd name="connsiteX1" fmla="*/ 1174750 w 1257300"/>
              <a:gd name="connsiteY1" fmla="*/ 685800 h 1069975"/>
              <a:gd name="connsiteX2" fmla="*/ 1257300 w 1257300"/>
              <a:gd name="connsiteY2" fmla="*/ 419100 h 1069975"/>
              <a:gd name="connsiteX3" fmla="*/ 1022350 w 1257300"/>
              <a:gd name="connsiteY3" fmla="*/ 0 h 1069975"/>
              <a:gd name="connsiteX4" fmla="*/ 736600 w 1257300"/>
              <a:gd name="connsiteY4" fmla="*/ 114300 h 1069975"/>
              <a:gd name="connsiteX5" fmla="*/ 552450 w 1257300"/>
              <a:gd name="connsiteY5" fmla="*/ 292100 h 1069975"/>
              <a:gd name="connsiteX6" fmla="*/ 368300 w 1257300"/>
              <a:gd name="connsiteY6" fmla="*/ 279400 h 1069975"/>
              <a:gd name="connsiteX7" fmla="*/ 336550 w 1257300"/>
              <a:gd name="connsiteY7" fmla="*/ 228600 h 1069975"/>
              <a:gd name="connsiteX8" fmla="*/ 0 w 1257300"/>
              <a:gd name="connsiteY8" fmla="*/ 565150 h 1069975"/>
              <a:gd name="connsiteX9" fmla="*/ 857250 w 1257300"/>
              <a:gd name="connsiteY9" fmla="*/ 1069975 h 1069975"/>
              <a:gd name="connsiteX0" fmla="*/ 800100 w 1200150"/>
              <a:gd name="connsiteY0" fmla="*/ 1069975 h 1069975"/>
              <a:gd name="connsiteX1" fmla="*/ 1117600 w 1200150"/>
              <a:gd name="connsiteY1" fmla="*/ 685800 h 1069975"/>
              <a:gd name="connsiteX2" fmla="*/ 1200150 w 1200150"/>
              <a:gd name="connsiteY2" fmla="*/ 419100 h 1069975"/>
              <a:gd name="connsiteX3" fmla="*/ 965200 w 1200150"/>
              <a:gd name="connsiteY3" fmla="*/ 0 h 1069975"/>
              <a:gd name="connsiteX4" fmla="*/ 679450 w 1200150"/>
              <a:gd name="connsiteY4" fmla="*/ 114300 h 1069975"/>
              <a:gd name="connsiteX5" fmla="*/ 495300 w 1200150"/>
              <a:gd name="connsiteY5" fmla="*/ 292100 h 1069975"/>
              <a:gd name="connsiteX6" fmla="*/ 311150 w 1200150"/>
              <a:gd name="connsiteY6" fmla="*/ 279400 h 1069975"/>
              <a:gd name="connsiteX7" fmla="*/ 279400 w 1200150"/>
              <a:gd name="connsiteY7" fmla="*/ 228600 h 1069975"/>
              <a:gd name="connsiteX8" fmla="*/ 0 w 1200150"/>
              <a:gd name="connsiteY8" fmla="*/ 539750 h 1069975"/>
              <a:gd name="connsiteX9" fmla="*/ 800100 w 1200150"/>
              <a:gd name="connsiteY9" fmla="*/ 1069975 h 1069975"/>
              <a:gd name="connsiteX0" fmla="*/ 781050 w 1181100"/>
              <a:gd name="connsiteY0" fmla="*/ 1069975 h 1069975"/>
              <a:gd name="connsiteX1" fmla="*/ 1098550 w 1181100"/>
              <a:gd name="connsiteY1" fmla="*/ 685800 h 1069975"/>
              <a:gd name="connsiteX2" fmla="*/ 1181100 w 1181100"/>
              <a:gd name="connsiteY2" fmla="*/ 419100 h 1069975"/>
              <a:gd name="connsiteX3" fmla="*/ 946150 w 1181100"/>
              <a:gd name="connsiteY3" fmla="*/ 0 h 1069975"/>
              <a:gd name="connsiteX4" fmla="*/ 660400 w 1181100"/>
              <a:gd name="connsiteY4" fmla="*/ 114300 h 1069975"/>
              <a:gd name="connsiteX5" fmla="*/ 476250 w 1181100"/>
              <a:gd name="connsiteY5" fmla="*/ 292100 h 1069975"/>
              <a:gd name="connsiteX6" fmla="*/ 292100 w 1181100"/>
              <a:gd name="connsiteY6" fmla="*/ 279400 h 1069975"/>
              <a:gd name="connsiteX7" fmla="*/ 260350 w 1181100"/>
              <a:gd name="connsiteY7" fmla="*/ 228600 h 1069975"/>
              <a:gd name="connsiteX8" fmla="*/ 0 w 1181100"/>
              <a:gd name="connsiteY8" fmla="*/ 542925 h 1069975"/>
              <a:gd name="connsiteX9" fmla="*/ 781050 w 1181100"/>
              <a:gd name="connsiteY9" fmla="*/ 1069975 h 1069975"/>
              <a:gd name="connsiteX0" fmla="*/ 781050 w 1174750"/>
              <a:gd name="connsiteY0" fmla="*/ 1069975 h 1069975"/>
              <a:gd name="connsiteX1" fmla="*/ 1098550 w 1174750"/>
              <a:gd name="connsiteY1" fmla="*/ 685800 h 1069975"/>
              <a:gd name="connsiteX2" fmla="*/ 1174750 w 1174750"/>
              <a:gd name="connsiteY2" fmla="*/ 396875 h 1069975"/>
              <a:gd name="connsiteX3" fmla="*/ 946150 w 1174750"/>
              <a:gd name="connsiteY3" fmla="*/ 0 h 1069975"/>
              <a:gd name="connsiteX4" fmla="*/ 660400 w 1174750"/>
              <a:gd name="connsiteY4" fmla="*/ 114300 h 1069975"/>
              <a:gd name="connsiteX5" fmla="*/ 476250 w 1174750"/>
              <a:gd name="connsiteY5" fmla="*/ 292100 h 1069975"/>
              <a:gd name="connsiteX6" fmla="*/ 292100 w 1174750"/>
              <a:gd name="connsiteY6" fmla="*/ 279400 h 1069975"/>
              <a:gd name="connsiteX7" fmla="*/ 260350 w 1174750"/>
              <a:gd name="connsiteY7" fmla="*/ 228600 h 1069975"/>
              <a:gd name="connsiteX8" fmla="*/ 0 w 1174750"/>
              <a:gd name="connsiteY8" fmla="*/ 542925 h 1069975"/>
              <a:gd name="connsiteX9" fmla="*/ 781050 w 1174750"/>
              <a:gd name="connsiteY9" fmla="*/ 1069975 h 1069975"/>
              <a:gd name="connsiteX0" fmla="*/ 758825 w 1174750"/>
              <a:gd name="connsiteY0" fmla="*/ 1047750 h 1047750"/>
              <a:gd name="connsiteX1" fmla="*/ 1098550 w 1174750"/>
              <a:gd name="connsiteY1" fmla="*/ 685800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74750"/>
              <a:gd name="connsiteY0" fmla="*/ 1047750 h 1047750"/>
              <a:gd name="connsiteX1" fmla="*/ 1069975 w 1174750"/>
              <a:gd name="connsiteY1" fmla="*/ 669925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55700"/>
              <a:gd name="connsiteY0" fmla="*/ 1047750 h 1047750"/>
              <a:gd name="connsiteX1" fmla="*/ 1069975 w 1155700"/>
              <a:gd name="connsiteY1" fmla="*/ 669925 h 1047750"/>
              <a:gd name="connsiteX2" fmla="*/ 1155700 w 1155700"/>
              <a:gd name="connsiteY2" fmla="*/ 387350 h 1047750"/>
              <a:gd name="connsiteX3" fmla="*/ 946150 w 1155700"/>
              <a:gd name="connsiteY3" fmla="*/ 0 h 1047750"/>
              <a:gd name="connsiteX4" fmla="*/ 660400 w 1155700"/>
              <a:gd name="connsiteY4" fmla="*/ 114300 h 1047750"/>
              <a:gd name="connsiteX5" fmla="*/ 476250 w 1155700"/>
              <a:gd name="connsiteY5" fmla="*/ 292100 h 1047750"/>
              <a:gd name="connsiteX6" fmla="*/ 292100 w 1155700"/>
              <a:gd name="connsiteY6" fmla="*/ 279400 h 1047750"/>
              <a:gd name="connsiteX7" fmla="*/ 260350 w 1155700"/>
              <a:gd name="connsiteY7" fmla="*/ 228600 h 1047750"/>
              <a:gd name="connsiteX8" fmla="*/ 0 w 1155700"/>
              <a:gd name="connsiteY8" fmla="*/ 542925 h 1047750"/>
              <a:gd name="connsiteX9" fmla="*/ 758825 w 1155700"/>
              <a:gd name="connsiteY9" fmla="*/ 1047750 h 1047750"/>
              <a:gd name="connsiteX0" fmla="*/ 518680 w 915555"/>
              <a:gd name="connsiteY0" fmla="*/ 1047750 h 1047750"/>
              <a:gd name="connsiteX1" fmla="*/ 829830 w 915555"/>
              <a:gd name="connsiteY1" fmla="*/ 669925 h 1047750"/>
              <a:gd name="connsiteX2" fmla="*/ 915555 w 915555"/>
              <a:gd name="connsiteY2" fmla="*/ 387350 h 1047750"/>
              <a:gd name="connsiteX3" fmla="*/ 706005 w 915555"/>
              <a:gd name="connsiteY3" fmla="*/ 0 h 1047750"/>
              <a:gd name="connsiteX4" fmla="*/ 420255 w 915555"/>
              <a:gd name="connsiteY4" fmla="*/ 114300 h 1047750"/>
              <a:gd name="connsiteX5" fmla="*/ 236105 w 915555"/>
              <a:gd name="connsiteY5" fmla="*/ 292100 h 1047750"/>
              <a:gd name="connsiteX6" fmla="*/ 51955 w 915555"/>
              <a:gd name="connsiteY6" fmla="*/ 279400 h 1047750"/>
              <a:gd name="connsiteX7" fmla="*/ 20205 w 915555"/>
              <a:gd name="connsiteY7" fmla="*/ 228600 h 1047750"/>
              <a:gd name="connsiteX8" fmla="*/ 0 w 915555"/>
              <a:gd name="connsiteY8" fmla="*/ 626052 h 1047750"/>
              <a:gd name="connsiteX9" fmla="*/ 518680 w 915555"/>
              <a:gd name="connsiteY9" fmla="*/ 1047750 h 1047750"/>
              <a:gd name="connsiteX0" fmla="*/ 518680 w 915555"/>
              <a:gd name="connsiteY0" fmla="*/ 1047750 h 1047750"/>
              <a:gd name="connsiteX1" fmla="*/ 829830 w 915555"/>
              <a:gd name="connsiteY1" fmla="*/ 669925 h 1047750"/>
              <a:gd name="connsiteX2" fmla="*/ 915555 w 915555"/>
              <a:gd name="connsiteY2" fmla="*/ 387350 h 1047750"/>
              <a:gd name="connsiteX3" fmla="*/ 706005 w 915555"/>
              <a:gd name="connsiteY3" fmla="*/ 0 h 1047750"/>
              <a:gd name="connsiteX4" fmla="*/ 420255 w 915555"/>
              <a:gd name="connsiteY4" fmla="*/ 114300 h 1047750"/>
              <a:gd name="connsiteX5" fmla="*/ 236105 w 915555"/>
              <a:gd name="connsiteY5" fmla="*/ 292100 h 1047750"/>
              <a:gd name="connsiteX6" fmla="*/ 51955 w 915555"/>
              <a:gd name="connsiteY6" fmla="*/ 279400 h 1047750"/>
              <a:gd name="connsiteX7" fmla="*/ 47915 w 915555"/>
              <a:gd name="connsiteY7" fmla="*/ 477982 h 1047750"/>
              <a:gd name="connsiteX8" fmla="*/ 0 w 915555"/>
              <a:gd name="connsiteY8" fmla="*/ 626052 h 1047750"/>
              <a:gd name="connsiteX9" fmla="*/ 518680 w 915555"/>
              <a:gd name="connsiteY9" fmla="*/ 1047750 h 1047750"/>
              <a:gd name="connsiteX0" fmla="*/ 694171 w 915555"/>
              <a:gd name="connsiteY0" fmla="*/ 899968 h 899968"/>
              <a:gd name="connsiteX1" fmla="*/ 829830 w 915555"/>
              <a:gd name="connsiteY1" fmla="*/ 669925 h 899968"/>
              <a:gd name="connsiteX2" fmla="*/ 915555 w 915555"/>
              <a:gd name="connsiteY2" fmla="*/ 387350 h 899968"/>
              <a:gd name="connsiteX3" fmla="*/ 706005 w 915555"/>
              <a:gd name="connsiteY3" fmla="*/ 0 h 899968"/>
              <a:gd name="connsiteX4" fmla="*/ 420255 w 915555"/>
              <a:gd name="connsiteY4" fmla="*/ 114300 h 899968"/>
              <a:gd name="connsiteX5" fmla="*/ 236105 w 915555"/>
              <a:gd name="connsiteY5" fmla="*/ 292100 h 899968"/>
              <a:gd name="connsiteX6" fmla="*/ 51955 w 915555"/>
              <a:gd name="connsiteY6" fmla="*/ 279400 h 899968"/>
              <a:gd name="connsiteX7" fmla="*/ 47915 w 915555"/>
              <a:gd name="connsiteY7" fmla="*/ 477982 h 899968"/>
              <a:gd name="connsiteX8" fmla="*/ 0 w 915555"/>
              <a:gd name="connsiteY8" fmla="*/ 626052 h 899968"/>
              <a:gd name="connsiteX9" fmla="*/ 694171 w 915555"/>
              <a:gd name="connsiteY9" fmla="*/ 899968 h 899968"/>
              <a:gd name="connsiteX0" fmla="*/ 646256 w 867640"/>
              <a:gd name="connsiteY0" fmla="*/ 899968 h 899968"/>
              <a:gd name="connsiteX1" fmla="*/ 781915 w 867640"/>
              <a:gd name="connsiteY1" fmla="*/ 669925 h 899968"/>
              <a:gd name="connsiteX2" fmla="*/ 867640 w 867640"/>
              <a:gd name="connsiteY2" fmla="*/ 387350 h 899968"/>
              <a:gd name="connsiteX3" fmla="*/ 658090 w 867640"/>
              <a:gd name="connsiteY3" fmla="*/ 0 h 899968"/>
              <a:gd name="connsiteX4" fmla="*/ 372340 w 867640"/>
              <a:gd name="connsiteY4" fmla="*/ 114300 h 899968"/>
              <a:gd name="connsiteX5" fmla="*/ 188190 w 867640"/>
              <a:gd name="connsiteY5" fmla="*/ 292100 h 899968"/>
              <a:gd name="connsiteX6" fmla="*/ 4040 w 867640"/>
              <a:gd name="connsiteY6" fmla="*/ 279400 h 899968"/>
              <a:gd name="connsiteX7" fmla="*/ 0 w 867640"/>
              <a:gd name="connsiteY7" fmla="*/ 477982 h 899968"/>
              <a:gd name="connsiteX8" fmla="*/ 62921 w 867640"/>
              <a:gd name="connsiteY8" fmla="*/ 662997 h 899968"/>
              <a:gd name="connsiteX9" fmla="*/ 646256 w 867640"/>
              <a:gd name="connsiteY9" fmla="*/ 899968 h 899968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4040 w 867640"/>
              <a:gd name="connsiteY6" fmla="*/ 279400 h 835314"/>
              <a:gd name="connsiteX7" fmla="*/ 0 w 867640"/>
              <a:gd name="connsiteY7" fmla="*/ 477982 h 835314"/>
              <a:gd name="connsiteX8" fmla="*/ 62921 w 867640"/>
              <a:gd name="connsiteY8" fmla="*/ 662997 h 835314"/>
              <a:gd name="connsiteX9" fmla="*/ 710911 w 867640"/>
              <a:gd name="connsiteY9" fmla="*/ 835314 h 835314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161058 w 867640"/>
              <a:gd name="connsiteY6" fmla="*/ 528781 h 835314"/>
              <a:gd name="connsiteX7" fmla="*/ 0 w 867640"/>
              <a:gd name="connsiteY7" fmla="*/ 477982 h 835314"/>
              <a:gd name="connsiteX8" fmla="*/ 62921 w 867640"/>
              <a:gd name="connsiteY8" fmla="*/ 662997 h 835314"/>
              <a:gd name="connsiteX9" fmla="*/ 710911 w 867640"/>
              <a:gd name="connsiteY9" fmla="*/ 835314 h 835314"/>
              <a:gd name="connsiteX0" fmla="*/ 710911 w 867640"/>
              <a:gd name="connsiteY0" fmla="*/ 835314 h 835314"/>
              <a:gd name="connsiteX1" fmla="*/ 781915 w 867640"/>
              <a:gd name="connsiteY1" fmla="*/ 669925 h 835314"/>
              <a:gd name="connsiteX2" fmla="*/ 867640 w 867640"/>
              <a:gd name="connsiteY2" fmla="*/ 387350 h 835314"/>
              <a:gd name="connsiteX3" fmla="*/ 658090 w 867640"/>
              <a:gd name="connsiteY3" fmla="*/ 0 h 835314"/>
              <a:gd name="connsiteX4" fmla="*/ 372340 w 867640"/>
              <a:gd name="connsiteY4" fmla="*/ 114300 h 835314"/>
              <a:gd name="connsiteX5" fmla="*/ 188190 w 867640"/>
              <a:gd name="connsiteY5" fmla="*/ 292100 h 835314"/>
              <a:gd name="connsiteX6" fmla="*/ 161058 w 867640"/>
              <a:gd name="connsiteY6" fmla="*/ 528781 h 835314"/>
              <a:gd name="connsiteX7" fmla="*/ 0 w 867640"/>
              <a:gd name="connsiteY7" fmla="*/ 477982 h 835314"/>
              <a:gd name="connsiteX8" fmla="*/ 710911 w 867640"/>
              <a:gd name="connsiteY8" fmla="*/ 835314 h 835314"/>
              <a:gd name="connsiteX0" fmla="*/ 549875 w 706604"/>
              <a:gd name="connsiteY0" fmla="*/ 835314 h 835314"/>
              <a:gd name="connsiteX1" fmla="*/ 620879 w 706604"/>
              <a:gd name="connsiteY1" fmla="*/ 669925 h 835314"/>
              <a:gd name="connsiteX2" fmla="*/ 706604 w 706604"/>
              <a:gd name="connsiteY2" fmla="*/ 387350 h 835314"/>
              <a:gd name="connsiteX3" fmla="*/ 497054 w 706604"/>
              <a:gd name="connsiteY3" fmla="*/ 0 h 835314"/>
              <a:gd name="connsiteX4" fmla="*/ 211304 w 706604"/>
              <a:gd name="connsiteY4" fmla="*/ 114300 h 835314"/>
              <a:gd name="connsiteX5" fmla="*/ 27154 w 706604"/>
              <a:gd name="connsiteY5" fmla="*/ 292100 h 835314"/>
              <a:gd name="connsiteX6" fmla="*/ 22 w 706604"/>
              <a:gd name="connsiteY6" fmla="*/ 528781 h 835314"/>
              <a:gd name="connsiteX7" fmla="*/ 60637 w 706604"/>
              <a:gd name="connsiteY7" fmla="*/ 699654 h 835314"/>
              <a:gd name="connsiteX8" fmla="*/ 549875 w 706604"/>
              <a:gd name="connsiteY8" fmla="*/ 835314 h 835314"/>
              <a:gd name="connsiteX0" fmla="*/ 549853 w 706582"/>
              <a:gd name="connsiteY0" fmla="*/ 835314 h 835314"/>
              <a:gd name="connsiteX1" fmla="*/ 620857 w 706582"/>
              <a:gd name="connsiteY1" fmla="*/ 669925 h 835314"/>
              <a:gd name="connsiteX2" fmla="*/ 706582 w 706582"/>
              <a:gd name="connsiteY2" fmla="*/ 387350 h 835314"/>
              <a:gd name="connsiteX3" fmla="*/ 497032 w 706582"/>
              <a:gd name="connsiteY3" fmla="*/ 0 h 835314"/>
              <a:gd name="connsiteX4" fmla="*/ 211282 w 706582"/>
              <a:gd name="connsiteY4" fmla="*/ 114300 h 835314"/>
              <a:gd name="connsiteX5" fmla="*/ 27132 w 706582"/>
              <a:gd name="connsiteY5" fmla="*/ 292100 h 835314"/>
              <a:gd name="connsiteX6" fmla="*/ 0 w 706582"/>
              <a:gd name="connsiteY6" fmla="*/ 528781 h 835314"/>
              <a:gd name="connsiteX7" fmla="*/ 549853 w 706582"/>
              <a:gd name="connsiteY7" fmla="*/ 835314 h 835314"/>
              <a:gd name="connsiteX0" fmla="*/ 540616 w 697345"/>
              <a:gd name="connsiteY0" fmla="*/ 835314 h 835314"/>
              <a:gd name="connsiteX1" fmla="*/ 611620 w 697345"/>
              <a:gd name="connsiteY1" fmla="*/ 669925 h 835314"/>
              <a:gd name="connsiteX2" fmla="*/ 697345 w 697345"/>
              <a:gd name="connsiteY2" fmla="*/ 387350 h 835314"/>
              <a:gd name="connsiteX3" fmla="*/ 487795 w 697345"/>
              <a:gd name="connsiteY3" fmla="*/ 0 h 835314"/>
              <a:gd name="connsiteX4" fmla="*/ 202045 w 697345"/>
              <a:gd name="connsiteY4" fmla="*/ 114300 h 835314"/>
              <a:gd name="connsiteX5" fmla="*/ 17895 w 697345"/>
              <a:gd name="connsiteY5" fmla="*/ 292100 h 835314"/>
              <a:gd name="connsiteX6" fmla="*/ 0 w 697345"/>
              <a:gd name="connsiteY6" fmla="*/ 436417 h 835314"/>
              <a:gd name="connsiteX7" fmla="*/ 540616 w 697345"/>
              <a:gd name="connsiteY7" fmla="*/ 835314 h 835314"/>
              <a:gd name="connsiteX0" fmla="*/ 716107 w 716107"/>
              <a:gd name="connsiteY0" fmla="*/ 530514 h 669925"/>
              <a:gd name="connsiteX1" fmla="*/ 611620 w 716107"/>
              <a:gd name="connsiteY1" fmla="*/ 669925 h 669925"/>
              <a:gd name="connsiteX2" fmla="*/ 697345 w 716107"/>
              <a:gd name="connsiteY2" fmla="*/ 387350 h 669925"/>
              <a:gd name="connsiteX3" fmla="*/ 487795 w 716107"/>
              <a:gd name="connsiteY3" fmla="*/ 0 h 669925"/>
              <a:gd name="connsiteX4" fmla="*/ 202045 w 716107"/>
              <a:gd name="connsiteY4" fmla="*/ 114300 h 669925"/>
              <a:gd name="connsiteX5" fmla="*/ 17895 w 716107"/>
              <a:gd name="connsiteY5" fmla="*/ 292100 h 669925"/>
              <a:gd name="connsiteX6" fmla="*/ 0 w 716107"/>
              <a:gd name="connsiteY6" fmla="*/ 436417 h 669925"/>
              <a:gd name="connsiteX7" fmla="*/ 716107 w 716107"/>
              <a:gd name="connsiteY7" fmla="*/ 530514 h 66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7" h="669925">
                <a:moveTo>
                  <a:pt x="716107" y="530514"/>
                </a:moveTo>
                <a:lnTo>
                  <a:pt x="611620" y="669925"/>
                </a:lnTo>
                <a:lnTo>
                  <a:pt x="697345" y="387350"/>
                </a:lnTo>
                <a:lnTo>
                  <a:pt x="487795" y="0"/>
                </a:lnTo>
                <a:lnTo>
                  <a:pt x="202045" y="114300"/>
                </a:lnTo>
                <a:lnTo>
                  <a:pt x="17895" y="292100"/>
                </a:lnTo>
                <a:lnTo>
                  <a:pt x="0" y="436417"/>
                </a:lnTo>
                <a:cubicBezTo>
                  <a:pt x="87120" y="526953"/>
                  <a:pt x="612631" y="506990"/>
                  <a:pt x="716107" y="530514"/>
                </a:cubicBezTo>
                <a:close/>
              </a:path>
            </a:pathLst>
          </a:custGeom>
          <a:solidFill>
            <a:schemeClr val="accent6">
              <a:alpha val="18824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3" name="Kuva 72">
            <a:extLst>
              <a:ext uri="{FF2B5EF4-FFF2-40B4-BE49-F238E27FC236}">
                <a16:creationId xmlns:a16="http://schemas.microsoft.com/office/drawing/2014/main" id="{DF1C3B68-99C0-44A3-9D93-E435327E64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32" y="137122"/>
            <a:ext cx="1218092" cy="1842605"/>
          </a:xfrm>
          <a:prstGeom prst="rect">
            <a:avLst/>
          </a:prstGeom>
        </p:spPr>
      </p:pic>
      <p:sp>
        <p:nvSpPr>
          <p:cNvPr id="45" name="Puolivapaa piirto 44"/>
          <p:cNvSpPr/>
          <p:nvPr/>
        </p:nvSpPr>
        <p:spPr>
          <a:xfrm>
            <a:off x="891540" y="5415917"/>
            <a:ext cx="944880" cy="977265"/>
          </a:xfrm>
          <a:custGeom>
            <a:avLst/>
            <a:gdLst>
              <a:gd name="connsiteX0" fmla="*/ 30480 w 944880"/>
              <a:gd name="connsiteY0" fmla="*/ 312420 h 1005840"/>
              <a:gd name="connsiteX1" fmla="*/ 121920 w 944880"/>
              <a:gd name="connsiteY1" fmla="*/ 556260 h 1005840"/>
              <a:gd name="connsiteX2" fmla="*/ 0 w 944880"/>
              <a:gd name="connsiteY2" fmla="*/ 723900 h 1005840"/>
              <a:gd name="connsiteX3" fmla="*/ 411480 w 944880"/>
              <a:gd name="connsiteY3" fmla="*/ 998220 h 1005840"/>
              <a:gd name="connsiteX4" fmla="*/ 708660 w 944880"/>
              <a:gd name="connsiteY4" fmla="*/ 1005840 h 1005840"/>
              <a:gd name="connsiteX5" fmla="*/ 838200 w 944880"/>
              <a:gd name="connsiteY5" fmla="*/ 975360 h 1005840"/>
              <a:gd name="connsiteX6" fmla="*/ 861060 w 944880"/>
              <a:gd name="connsiteY6" fmla="*/ 708660 h 1005840"/>
              <a:gd name="connsiteX7" fmla="*/ 944880 w 944880"/>
              <a:gd name="connsiteY7" fmla="*/ 609600 h 1005840"/>
              <a:gd name="connsiteX8" fmla="*/ 891540 w 944880"/>
              <a:gd name="connsiteY8" fmla="*/ 510540 h 1005840"/>
              <a:gd name="connsiteX9" fmla="*/ 937260 w 944880"/>
              <a:gd name="connsiteY9" fmla="*/ 441960 h 1005840"/>
              <a:gd name="connsiteX10" fmla="*/ 723900 w 944880"/>
              <a:gd name="connsiteY10" fmla="*/ 190500 h 1005840"/>
              <a:gd name="connsiteX11" fmla="*/ 518160 w 944880"/>
              <a:gd name="connsiteY11" fmla="*/ 251460 h 1005840"/>
              <a:gd name="connsiteX12" fmla="*/ 472440 w 944880"/>
              <a:gd name="connsiteY12" fmla="*/ 0 h 1005840"/>
              <a:gd name="connsiteX13" fmla="*/ 320040 w 944880"/>
              <a:gd name="connsiteY13" fmla="*/ 60960 h 1005840"/>
              <a:gd name="connsiteX14" fmla="*/ 289560 w 944880"/>
              <a:gd name="connsiteY14" fmla="*/ 198120 h 1005840"/>
              <a:gd name="connsiteX15" fmla="*/ 30480 w 944880"/>
              <a:gd name="connsiteY15" fmla="*/ 312420 h 1005840"/>
              <a:gd name="connsiteX0" fmla="*/ 49530 w 944880"/>
              <a:gd name="connsiteY0" fmla="*/ 288607 h 1005840"/>
              <a:gd name="connsiteX1" fmla="*/ 121920 w 944880"/>
              <a:gd name="connsiteY1" fmla="*/ 556260 h 1005840"/>
              <a:gd name="connsiteX2" fmla="*/ 0 w 944880"/>
              <a:gd name="connsiteY2" fmla="*/ 723900 h 1005840"/>
              <a:gd name="connsiteX3" fmla="*/ 411480 w 944880"/>
              <a:gd name="connsiteY3" fmla="*/ 998220 h 1005840"/>
              <a:gd name="connsiteX4" fmla="*/ 708660 w 944880"/>
              <a:gd name="connsiteY4" fmla="*/ 1005840 h 1005840"/>
              <a:gd name="connsiteX5" fmla="*/ 838200 w 944880"/>
              <a:gd name="connsiteY5" fmla="*/ 975360 h 1005840"/>
              <a:gd name="connsiteX6" fmla="*/ 861060 w 944880"/>
              <a:gd name="connsiteY6" fmla="*/ 708660 h 1005840"/>
              <a:gd name="connsiteX7" fmla="*/ 944880 w 944880"/>
              <a:gd name="connsiteY7" fmla="*/ 609600 h 1005840"/>
              <a:gd name="connsiteX8" fmla="*/ 891540 w 944880"/>
              <a:gd name="connsiteY8" fmla="*/ 510540 h 1005840"/>
              <a:gd name="connsiteX9" fmla="*/ 937260 w 944880"/>
              <a:gd name="connsiteY9" fmla="*/ 441960 h 1005840"/>
              <a:gd name="connsiteX10" fmla="*/ 723900 w 944880"/>
              <a:gd name="connsiteY10" fmla="*/ 190500 h 1005840"/>
              <a:gd name="connsiteX11" fmla="*/ 518160 w 944880"/>
              <a:gd name="connsiteY11" fmla="*/ 251460 h 1005840"/>
              <a:gd name="connsiteX12" fmla="*/ 472440 w 944880"/>
              <a:gd name="connsiteY12" fmla="*/ 0 h 1005840"/>
              <a:gd name="connsiteX13" fmla="*/ 320040 w 944880"/>
              <a:gd name="connsiteY13" fmla="*/ 60960 h 1005840"/>
              <a:gd name="connsiteX14" fmla="*/ 289560 w 944880"/>
              <a:gd name="connsiteY14" fmla="*/ 198120 h 1005840"/>
              <a:gd name="connsiteX15" fmla="*/ 49530 w 944880"/>
              <a:gd name="connsiteY15" fmla="*/ 288607 h 1005840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937260 w 944880"/>
              <a:gd name="connsiteY9" fmla="*/ 413385 h 977265"/>
              <a:gd name="connsiteX10" fmla="*/ 723900 w 944880"/>
              <a:gd name="connsiteY10" fmla="*/ 161925 h 977265"/>
              <a:gd name="connsiteX11" fmla="*/ 518160 w 944880"/>
              <a:gd name="connsiteY11" fmla="*/ 222885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937260 w 944880"/>
              <a:gd name="connsiteY9" fmla="*/ 413385 h 977265"/>
              <a:gd name="connsiteX10" fmla="*/ 723900 w 944880"/>
              <a:gd name="connsiteY10" fmla="*/ 16192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937260 w 944880"/>
              <a:gd name="connsiteY9" fmla="*/ 413385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91540 w 944880"/>
              <a:gd name="connsiteY8" fmla="*/ 481965 h 977265"/>
              <a:gd name="connsiteX9" fmla="*/ 894397 w 944880"/>
              <a:gd name="connsiteY9" fmla="*/ 399098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62965 w 944880"/>
              <a:gd name="connsiteY8" fmla="*/ 481965 h 977265"/>
              <a:gd name="connsiteX9" fmla="*/ 894397 w 944880"/>
              <a:gd name="connsiteY9" fmla="*/ 399098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  <a:gd name="connsiteX0" fmla="*/ 49530 w 944880"/>
              <a:gd name="connsiteY0" fmla="*/ 260032 h 977265"/>
              <a:gd name="connsiteX1" fmla="*/ 121920 w 944880"/>
              <a:gd name="connsiteY1" fmla="*/ 527685 h 977265"/>
              <a:gd name="connsiteX2" fmla="*/ 0 w 944880"/>
              <a:gd name="connsiteY2" fmla="*/ 695325 h 977265"/>
              <a:gd name="connsiteX3" fmla="*/ 411480 w 944880"/>
              <a:gd name="connsiteY3" fmla="*/ 969645 h 977265"/>
              <a:gd name="connsiteX4" fmla="*/ 708660 w 944880"/>
              <a:gd name="connsiteY4" fmla="*/ 977265 h 977265"/>
              <a:gd name="connsiteX5" fmla="*/ 838200 w 944880"/>
              <a:gd name="connsiteY5" fmla="*/ 946785 h 977265"/>
              <a:gd name="connsiteX6" fmla="*/ 861060 w 944880"/>
              <a:gd name="connsiteY6" fmla="*/ 680085 h 977265"/>
              <a:gd name="connsiteX7" fmla="*/ 944880 w 944880"/>
              <a:gd name="connsiteY7" fmla="*/ 581025 h 977265"/>
              <a:gd name="connsiteX8" fmla="*/ 862965 w 944880"/>
              <a:gd name="connsiteY8" fmla="*/ 481965 h 977265"/>
              <a:gd name="connsiteX9" fmla="*/ 903922 w 944880"/>
              <a:gd name="connsiteY9" fmla="*/ 408623 h 977265"/>
              <a:gd name="connsiteX10" fmla="*/ 695325 w 944880"/>
              <a:gd name="connsiteY10" fmla="*/ 180975 h 977265"/>
              <a:gd name="connsiteX11" fmla="*/ 470535 w 944880"/>
              <a:gd name="connsiteY11" fmla="*/ 213360 h 977265"/>
              <a:gd name="connsiteX12" fmla="*/ 424815 w 944880"/>
              <a:gd name="connsiteY12" fmla="*/ 0 h 977265"/>
              <a:gd name="connsiteX13" fmla="*/ 320040 w 944880"/>
              <a:gd name="connsiteY13" fmla="*/ 32385 h 977265"/>
              <a:gd name="connsiteX14" fmla="*/ 289560 w 944880"/>
              <a:gd name="connsiteY14" fmla="*/ 169545 h 977265"/>
              <a:gd name="connsiteX15" fmla="*/ 49530 w 944880"/>
              <a:gd name="connsiteY15" fmla="*/ 260032 h 97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977265">
                <a:moveTo>
                  <a:pt x="49530" y="260032"/>
                </a:moveTo>
                <a:lnTo>
                  <a:pt x="121920" y="527685"/>
                </a:lnTo>
                <a:lnTo>
                  <a:pt x="0" y="695325"/>
                </a:lnTo>
                <a:lnTo>
                  <a:pt x="411480" y="969645"/>
                </a:lnTo>
                <a:lnTo>
                  <a:pt x="708660" y="977265"/>
                </a:lnTo>
                <a:lnTo>
                  <a:pt x="838200" y="946785"/>
                </a:lnTo>
                <a:lnTo>
                  <a:pt x="861060" y="680085"/>
                </a:lnTo>
                <a:lnTo>
                  <a:pt x="944880" y="581025"/>
                </a:lnTo>
                <a:lnTo>
                  <a:pt x="862965" y="481965"/>
                </a:lnTo>
                <a:lnTo>
                  <a:pt x="903922" y="408623"/>
                </a:lnTo>
                <a:lnTo>
                  <a:pt x="695325" y="180975"/>
                </a:lnTo>
                <a:lnTo>
                  <a:pt x="470535" y="213360"/>
                </a:lnTo>
                <a:lnTo>
                  <a:pt x="424815" y="0"/>
                </a:lnTo>
                <a:lnTo>
                  <a:pt x="320040" y="32385"/>
                </a:lnTo>
                <a:lnTo>
                  <a:pt x="289560" y="169545"/>
                </a:lnTo>
                <a:lnTo>
                  <a:pt x="49530" y="260032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Puolivapaa piirto 4"/>
          <p:cNvSpPr/>
          <p:nvPr/>
        </p:nvSpPr>
        <p:spPr>
          <a:xfrm>
            <a:off x="485777" y="4049104"/>
            <a:ext cx="2232025" cy="2097697"/>
          </a:xfrm>
          <a:custGeom>
            <a:avLst/>
            <a:gdLst>
              <a:gd name="connsiteX0" fmla="*/ 949325 w 2232025"/>
              <a:gd name="connsiteY0" fmla="*/ 0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31900 w 2232025"/>
              <a:gd name="connsiteY47" fmla="*/ 108902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49325 w 2232025"/>
              <a:gd name="connsiteY52" fmla="*/ 0 h 2136775"/>
              <a:gd name="connsiteX0" fmla="*/ 949325 w 2232025"/>
              <a:gd name="connsiteY0" fmla="*/ 0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49325 w 2232025"/>
              <a:gd name="connsiteY52" fmla="*/ 0 h 2136775"/>
              <a:gd name="connsiteX0" fmla="*/ 928484 w 2232025"/>
              <a:gd name="connsiteY0" fmla="*/ 44288 h 2136775"/>
              <a:gd name="connsiteX1" fmla="*/ 949325 w 2232025"/>
              <a:gd name="connsiteY1" fmla="*/ 0 h 2136775"/>
              <a:gd name="connsiteX2" fmla="*/ 1012825 w 2232025"/>
              <a:gd name="connsiteY2" fmla="*/ 34925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28484 w 2232025"/>
              <a:gd name="connsiteY52" fmla="*/ 44288 h 2136775"/>
              <a:gd name="connsiteX0" fmla="*/ 928484 w 2232025"/>
              <a:gd name="connsiteY0" fmla="*/ 44288 h 2136775"/>
              <a:gd name="connsiteX1" fmla="*/ 949325 w 2232025"/>
              <a:gd name="connsiteY1" fmla="*/ 0 h 2136775"/>
              <a:gd name="connsiteX2" fmla="*/ 1015431 w 2232025"/>
              <a:gd name="connsiteY2" fmla="*/ 60977 h 2136775"/>
              <a:gd name="connsiteX3" fmla="*/ 1155700 w 2232025"/>
              <a:gd name="connsiteY3" fmla="*/ 107950 h 2136775"/>
              <a:gd name="connsiteX4" fmla="*/ 1133475 w 2232025"/>
              <a:gd name="connsiteY4" fmla="*/ 184150 h 2136775"/>
              <a:gd name="connsiteX5" fmla="*/ 1057275 w 2232025"/>
              <a:gd name="connsiteY5" fmla="*/ 234950 h 2136775"/>
              <a:gd name="connsiteX6" fmla="*/ 1025525 w 2232025"/>
              <a:gd name="connsiteY6" fmla="*/ 279400 h 2136775"/>
              <a:gd name="connsiteX7" fmla="*/ 1031875 w 2232025"/>
              <a:gd name="connsiteY7" fmla="*/ 409575 h 2136775"/>
              <a:gd name="connsiteX8" fmla="*/ 1241425 w 2232025"/>
              <a:gd name="connsiteY8" fmla="*/ 863600 h 2136775"/>
              <a:gd name="connsiteX9" fmla="*/ 1587500 w 2232025"/>
              <a:gd name="connsiteY9" fmla="*/ 704850 h 2136775"/>
              <a:gd name="connsiteX10" fmla="*/ 1581150 w 2232025"/>
              <a:gd name="connsiteY10" fmla="*/ 631825 h 2136775"/>
              <a:gd name="connsiteX11" fmla="*/ 1717675 w 2232025"/>
              <a:gd name="connsiteY11" fmla="*/ 619125 h 2136775"/>
              <a:gd name="connsiteX12" fmla="*/ 1870075 w 2232025"/>
              <a:gd name="connsiteY12" fmla="*/ 701675 h 2136775"/>
              <a:gd name="connsiteX13" fmla="*/ 2028825 w 2232025"/>
              <a:gd name="connsiteY13" fmla="*/ 1536700 h 2136775"/>
              <a:gd name="connsiteX14" fmla="*/ 2232025 w 2232025"/>
              <a:gd name="connsiteY14" fmla="*/ 1508125 h 2136775"/>
              <a:gd name="connsiteX15" fmla="*/ 2146300 w 2232025"/>
              <a:gd name="connsiteY15" fmla="*/ 1974850 h 2136775"/>
              <a:gd name="connsiteX16" fmla="*/ 2012950 w 2232025"/>
              <a:gd name="connsiteY16" fmla="*/ 1746250 h 2136775"/>
              <a:gd name="connsiteX17" fmla="*/ 1749425 w 2232025"/>
              <a:gd name="connsiteY17" fmla="*/ 1800225 h 2136775"/>
              <a:gd name="connsiteX18" fmla="*/ 1416050 w 2232025"/>
              <a:gd name="connsiteY18" fmla="*/ 2136775 h 2136775"/>
              <a:gd name="connsiteX19" fmla="*/ 1374775 w 2232025"/>
              <a:gd name="connsiteY19" fmla="*/ 1965325 h 2136775"/>
              <a:gd name="connsiteX20" fmla="*/ 1298575 w 2232025"/>
              <a:gd name="connsiteY20" fmla="*/ 1885950 h 2136775"/>
              <a:gd name="connsiteX21" fmla="*/ 1339850 w 2232025"/>
              <a:gd name="connsiteY21" fmla="*/ 1831975 h 2136775"/>
              <a:gd name="connsiteX22" fmla="*/ 1104900 w 2232025"/>
              <a:gd name="connsiteY22" fmla="*/ 1552575 h 2136775"/>
              <a:gd name="connsiteX23" fmla="*/ 895350 w 2232025"/>
              <a:gd name="connsiteY23" fmla="*/ 1593850 h 2136775"/>
              <a:gd name="connsiteX24" fmla="*/ 857250 w 2232025"/>
              <a:gd name="connsiteY24" fmla="*/ 1397000 h 2136775"/>
              <a:gd name="connsiteX25" fmla="*/ 879475 w 2232025"/>
              <a:gd name="connsiteY25" fmla="*/ 1390650 h 2136775"/>
              <a:gd name="connsiteX26" fmla="*/ 854075 w 2232025"/>
              <a:gd name="connsiteY26" fmla="*/ 1289050 h 2136775"/>
              <a:gd name="connsiteX27" fmla="*/ 787400 w 2232025"/>
              <a:gd name="connsiteY27" fmla="*/ 1158875 h 2136775"/>
              <a:gd name="connsiteX28" fmla="*/ 720725 w 2232025"/>
              <a:gd name="connsiteY28" fmla="*/ 1108075 h 2136775"/>
              <a:gd name="connsiteX29" fmla="*/ 511175 w 2232025"/>
              <a:gd name="connsiteY29" fmla="*/ 1012825 h 2136775"/>
              <a:gd name="connsiteX30" fmla="*/ 482600 w 2232025"/>
              <a:gd name="connsiteY30" fmla="*/ 971550 h 2136775"/>
              <a:gd name="connsiteX31" fmla="*/ 434975 w 2232025"/>
              <a:gd name="connsiteY31" fmla="*/ 981075 h 2136775"/>
              <a:gd name="connsiteX32" fmla="*/ 419100 w 2232025"/>
              <a:gd name="connsiteY32" fmla="*/ 1076325 h 2136775"/>
              <a:gd name="connsiteX33" fmla="*/ 250825 w 2232025"/>
              <a:gd name="connsiteY33" fmla="*/ 1168400 h 2136775"/>
              <a:gd name="connsiteX34" fmla="*/ 158750 w 2232025"/>
              <a:gd name="connsiteY34" fmla="*/ 974725 h 2136775"/>
              <a:gd name="connsiteX35" fmla="*/ 111125 w 2232025"/>
              <a:gd name="connsiteY35" fmla="*/ 958850 h 2136775"/>
              <a:gd name="connsiteX36" fmla="*/ 0 w 2232025"/>
              <a:gd name="connsiteY36" fmla="*/ 736600 h 2136775"/>
              <a:gd name="connsiteX37" fmla="*/ 19050 w 2232025"/>
              <a:gd name="connsiteY37" fmla="*/ 596900 h 2136775"/>
              <a:gd name="connsiteX38" fmla="*/ 219075 w 2232025"/>
              <a:gd name="connsiteY38" fmla="*/ 504825 h 2136775"/>
              <a:gd name="connsiteX39" fmla="*/ 307975 w 2232025"/>
              <a:gd name="connsiteY39" fmla="*/ 628650 h 2136775"/>
              <a:gd name="connsiteX40" fmla="*/ 396875 w 2232025"/>
              <a:gd name="connsiteY40" fmla="*/ 581025 h 2136775"/>
              <a:gd name="connsiteX41" fmla="*/ 581025 w 2232025"/>
              <a:gd name="connsiteY41" fmla="*/ 968375 h 2136775"/>
              <a:gd name="connsiteX42" fmla="*/ 793750 w 2232025"/>
              <a:gd name="connsiteY42" fmla="*/ 1057275 h 2136775"/>
              <a:gd name="connsiteX43" fmla="*/ 863600 w 2232025"/>
              <a:gd name="connsiteY43" fmla="*/ 1123950 h 2136775"/>
              <a:gd name="connsiteX44" fmla="*/ 942975 w 2232025"/>
              <a:gd name="connsiteY44" fmla="*/ 1279525 h 2136775"/>
              <a:gd name="connsiteX45" fmla="*/ 942975 w 2232025"/>
              <a:gd name="connsiteY45" fmla="*/ 1279525 h 2136775"/>
              <a:gd name="connsiteX46" fmla="*/ 1171575 w 2232025"/>
              <a:gd name="connsiteY46" fmla="*/ 1257300 h 2136775"/>
              <a:gd name="connsiteX47" fmla="*/ 1222375 w 2232025"/>
              <a:gd name="connsiteY47" fmla="*/ 1082675 h 2136775"/>
              <a:gd name="connsiteX48" fmla="*/ 933450 w 2232025"/>
              <a:gd name="connsiteY48" fmla="*/ 444500 h 2136775"/>
              <a:gd name="connsiteX49" fmla="*/ 914400 w 2232025"/>
              <a:gd name="connsiteY49" fmla="*/ 339725 h 2136775"/>
              <a:gd name="connsiteX50" fmla="*/ 927100 w 2232025"/>
              <a:gd name="connsiteY50" fmla="*/ 206375 h 2136775"/>
              <a:gd name="connsiteX51" fmla="*/ 911225 w 2232025"/>
              <a:gd name="connsiteY51" fmla="*/ 82550 h 2136775"/>
              <a:gd name="connsiteX52" fmla="*/ 928484 w 2232025"/>
              <a:gd name="connsiteY52" fmla="*/ 44288 h 2136775"/>
              <a:gd name="connsiteX0" fmla="*/ 928484 w 2232025"/>
              <a:gd name="connsiteY0" fmla="*/ 5211 h 2097698"/>
              <a:gd name="connsiteX1" fmla="*/ 944115 w 2232025"/>
              <a:gd name="connsiteY1" fmla="*/ 0 h 2097698"/>
              <a:gd name="connsiteX2" fmla="*/ 1015431 w 2232025"/>
              <a:gd name="connsiteY2" fmla="*/ 21900 h 2097698"/>
              <a:gd name="connsiteX3" fmla="*/ 1155700 w 2232025"/>
              <a:gd name="connsiteY3" fmla="*/ 68873 h 2097698"/>
              <a:gd name="connsiteX4" fmla="*/ 1133475 w 2232025"/>
              <a:gd name="connsiteY4" fmla="*/ 145073 h 2097698"/>
              <a:gd name="connsiteX5" fmla="*/ 1057275 w 2232025"/>
              <a:gd name="connsiteY5" fmla="*/ 195873 h 2097698"/>
              <a:gd name="connsiteX6" fmla="*/ 1025525 w 2232025"/>
              <a:gd name="connsiteY6" fmla="*/ 240323 h 2097698"/>
              <a:gd name="connsiteX7" fmla="*/ 1031875 w 2232025"/>
              <a:gd name="connsiteY7" fmla="*/ 370498 h 2097698"/>
              <a:gd name="connsiteX8" fmla="*/ 1241425 w 2232025"/>
              <a:gd name="connsiteY8" fmla="*/ 824523 h 2097698"/>
              <a:gd name="connsiteX9" fmla="*/ 1587500 w 2232025"/>
              <a:gd name="connsiteY9" fmla="*/ 665773 h 2097698"/>
              <a:gd name="connsiteX10" fmla="*/ 1581150 w 2232025"/>
              <a:gd name="connsiteY10" fmla="*/ 592748 h 2097698"/>
              <a:gd name="connsiteX11" fmla="*/ 1717675 w 2232025"/>
              <a:gd name="connsiteY11" fmla="*/ 580048 h 2097698"/>
              <a:gd name="connsiteX12" fmla="*/ 1870075 w 2232025"/>
              <a:gd name="connsiteY12" fmla="*/ 662598 h 2097698"/>
              <a:gd name="connsiteX13" fmla="*/ 2028825 w 2232025"/>
              <a:gd name="connsiteY13" fmla="*/ 1497623 h 2097698"/>
              <a:gd name="connsiteX14" fmla="*/ 2232025 w 2232025"/>
              <a:gd name="connsiteY14" fmla="*/ 1469048 h 2097698"/>
              <a:gd name="connsiteX15" fmla="*/ 2146300 w 2232025"/>
              <a:gd name="connsiteY15" fmla="*/ 1935773 h 2097698"/>
              <a:gd name="connsiteX16" fmla="*/ 2012950 w 2232025"/>
              <a:gd name="connsiteY16" fmla="*/ 1707173 h 2097698"/>
              <a:gd name="connsiteX17" fmla="*/ 1749425 w 2232025"/>
              <a:gd name="connsiteY17" fmla="*/ 1761148 h 2097698"/>
              <a:gd name="connsiteX18" fmla="*/ 1416050 w 2232025"/>
              <a:gd name="connsiteY18" fmla="*/ 2097698 h 2097698"/>
              <a:gd name="connsiteX19" fmla="*/ 1374775 w 2232025"/>
              <a:gd name="connsiteY19" fmla="*/ 1926248 h 2097698"/>
              <a:gd name="connsiteX20" fmla="*/ 1298575 w 2232025"/>
              <a:gd name="connsiteY20" fmla="*/ 1846873 h 2097698"/>
              <a:gd name="connsiteX21" fmla="*/ 1339850 w 2232025"/>
              <a:gd name="connsiteY21" fmla="*/ 1792898 h 2097698"/>
              <a:gd name="connsiteX22" fmla="*/ 1104900 w 2232025"/>
              <a:gd name="connsiteY22" fmla="*/ 1513498 h 2097698"/>
              <a:gd name="connsiteX23" fmla="*/ 895350 w 2232025"/>
              <a:gd name="connsiteY23" fmla="*/ 1554773 h 2097698"/>
              <a:gd name="connsiteX24" fmla="*/ 857250 w 2232025"/>
              <a:gd name="connsiteY24" fmla="*/ 1357923 h 2097698"/>
              <a:gd name="connsiteX25" fmla="*/ 879475 w 2232025"/>
              <a:gd name="connsiteY25" fmla="*/ 1351573 h 2097698"/>
              <a:gd name="connsiteX26" fmla="*/ 854075 w 2232025"/>
              <a:gd name="connsiteY26" fmla="*/ 1249973 h 2097698"/>
              <a:gd name="connsiteX27" fmla="*/ 787400 w 2232025"/>
              <a:gd name="connsiteY27" fmla="*/ 1119798 h 2097698"/>
              <a:gd name="connsiteX28" fmla="*/ 720725 w 2232025"/>
              <a:gd name="connsiteY28" fmla="*/ 1068998 h 2097698"/>
              <a:gd name="connsiteX29" fmla="*/ 511175 w 2232025"/>
              <a:gd name="connsiteY29" fmla="*/ 973748 h 2097698"/>
              <a:gd name="connsiteX30" fmla="*/ 482600 w 2232025"/>
              <a:gd name="connsiteY30" fmla="*/ 932473 h 2097698"/>
              <a:gd name="connsiteX31" fmla="*/ 434975 w 2232025"/>
              <a:gd name="connsiteY31" fmla="*/ 941998 h 2097698"/>
              <a:gd name="connsiteX32" fmla="*/ 419100 w 2232025"/>
              <a:gd name="connsiteY32" fmla="*/ 1037248 h 2097698"/>
              <a:gd name="connsiteX33" fmla="*/ 250825 w 2232025"/>
              <a:gd name="connsiteY33" fmla="*/ 1129323 h 2097698"/>
              <a:gd name="connsiteX34" fmla="*/ 158750 w 2232025"/>
              <a:gd name="connsiteY34" fmla="*/ 935648 h 2097698"/>
              <a:gd name="connsiteX35" fmla="*/ 111125 w 2232025"/>
              <a:gd name="connsiteY35" fmla="*/ 919773 h 2097698"/>
              <a:gd name="connsiteX36" fmla="*/ 0 w 2232025"/>
              <a:gd name="connsiteY36" fmla="*/ 697523 h 2097698"/>
              <a:gd name="connsiteX37" fmla="*/ 19050 w 2232025"/>
              <a:gd name="connsiteY37" fmla="*/ 557823 h 2097698"/>
              <a:gd name="connsiteX38" fmla="*/ 219075 w 2232025"/>
              <a:gd name="connsiteY38" fmla="*/ 465748 h 2097698"/>
              <a:gd name="connsiteX39" fmla="*/ 307975 w 2232025"/>
              <a:gd name="connsiteY39" fmla="*/ 589573 h 2097698"/>
              <a:gd name="connsiteX40" fmla="*/ 396875 w 2232025"/>
              <a:gd name="connsiteY40" fmla="*/ 541948 h 2097698"/>
              <a:gd name="connsiteX41" fmla="*/ 581025 w 2232025"/>
              <a:gd name="connsiteY41" fmla="*/ 929298 h 2097698"/>
              <a:gd name="connsiteX42" fmla="*/ 793750 w 2232025"/>
              <a:gd name="connsiteY42" fmla="*/ 1018198 h 2097698"/>
              <a:gd name="connsiteX43" fmla="*/ 863600 w 2232025"/>
              <a:gd name="connsiteY43" fmla="*/ 1084873 h 2097698"/>
              <a:gd name="connsiteX44" fmla="*/ 942975 w 2232025"/>
              <a:gd name="connsiteY44" fmla="*/ 1240448 h 2097698"/>
              <a:gd name="connsiteX45" fmla="*/ 942975 w 2232025"/>
              <a:gd name="connsiteY45" fmla="*/ 1240448 h 2097698"/>
              <a:gd name="connsiteX46" fmla="*/ 1171575 w 2232025"/>
              <a:gd name="connsiteY46" fmla="*/ 1218223 h 2097698"/>
              <a:gd name="connsiteX47" fmla="*/ 1222375 w 2232025"/>
              <a:gd name="connsiteY47" fmla="*/ 1043598 h 2097698"/>
              <a:gd name="connsiteX48" fmla="*/ 933450 w 2232025"/>
              <a:gd name="connsiteY48" fmla="*/ 405423 h 2097698"/>
              <a:gd name="connsiteX49" fmla="*/ 914400 w 2232025"/>
              <a:gd name="connsiteY49" fmla="*/ 300648 h 2097698"/>
              <a:gd name="connsiteX50" fmla="*/ 927100 w 2232025"/>
              <a:gd name="connsiteY50" fmla="*/ 167298 h 2097698"/>
              <a:gd name="connsiteX51" fmla="*/ 911225 w 2232025"/>
              <a:gd name="connsiteY51" fmla="*/ 43473 h 2097698"/>
              <a:gd name="connsiteX52" fmla="*/ 928484 w 2232025"/>
              <a:gd name="connsiteY52" fmla="*/ 5211 h 209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32025" h="2097698">
                <a:moveTo>
                  <a:pt x="928484" y="5211"/>
                </a:moveTo>
                <a:lnTo>
                  <a:pt x="944115" y="0"/>
                </a:lnTo>
                <a:lnTo>
                  <a:pt x="1015431" y="21900"/>
                </a:lnTo>
                <a:lnTo>
                  <a:pt x="1155700" y="68873"/>
                </a:lnTo>
                <a:lnTo>
                  <a:pt x="1133475" y="145073"/>
                </a:lnTo>
                <a:lnTo>
                  <a:pt x="1057275" y="195873"/>
                </a:lnTo>
                <a:lnTo>
                  <a:pt x="1025525" y="240323"/>
                </a:lnTo>
                <a:lnTo>
                  <a:pt x="1031875" y="370498"/>
                </a:lnTo>
                <a:lnTo>
                  <a:pt x="1241425" y="824523"/>
                </a:lnTo>
                <a:lnTo>
                  <a:pt x="1587500" y="665773"/>
                </a:lnTo>
                <a:lnTo>
                  <a:pt x="1581150" y="592748"/>
                </a:lnTo>
                <a:lnTo>
                  <a:pt x="1717675" y="580048"/>
                </a:lnTo>
                <a:lnTo>
                  <a:pt x="1870075" y="662598"/>
                </a:lnTo>
                <a:lnTo>
                  <a:pt x="2028825" y="1497623"/>
                </a:lnTo>
                <a:lnTo>
                  <a:pt x="2232025" y="1469048"/>
                </a:lnTo>
                <a:lnTo>
                  <a:pt x="2146300" y="1935773"/>
                </a:lnTo>
                <a:lnTo>
                  <a:pt x="2012950" y="1707173"/>
                </a:lnTo>
                <a:lnTo>
                  <a:pt x="1749425" y="1761148"/>
                </a:lnTo>
                <a:lnTo>
                  <a:pt x="1416050" y="2097698"/>
                </a:lnTo>
                <a:lnTo>
                  <a:pt x="1374775" y="1926248"/>
                </a:lnTo>
                <a:lnTo>
                  <a:pt x="1298575" y="1846873"/>
                </a:lnTo>
                <a:lnTo>
                  <a:pt x="1339850" y="1792898"/>
                </a:lnTo>
                <a:lnTo>
                  <a:pt x="1104900" y="1513498"/>
                </a:lnTo>
                <a:lnTo>
                  <a:pt x="895350" y="1554773"/>
                </a:lnTo>
                <a:lnTo>
                  <a:pt x="857250" y="1357923"/>
                </a:lnTo>
                <a:lnTo>
                  <a:pt x="879475" y="1351573"/>
                </a:lnTo>
                <a:lnTo>
                  <a:pt x="854075" y="1249973"/>
                </a:lnTo>
                <a:lnTo>
                  <a:pt x="787400" y="1119798"/>
                </a:lnTo>
                <a:lnTo>
                  <a:pt x="720725" y="1068998"/>
                </a:lnTo>
                <a:lnTo>
                  <a:pt x="511175" y="973748"/>
                </a:lnTo>
                <a:lnTo>
                  <a:pt x="482600" y="932473"/>
                </a:lnTo>
                <a:lnTo>
                  <a:pt x="434975" y="941998"/>
                </a:lnTo>
                <a:lnTo>
                  <a:pt x="419100" y="1037248"/>
                </a:lnTo>
                <a:lnTo>
                  <a:pt x="250825" y="1129323"/>
                </a:lnTo>
                <a:lnTo>
                  <a:pt x="158750" y="935648"/>
                </a:lnTo>
                <a:lnTo>
                  <a:pt x="111125" y="919773"/>
                </a:lnTo>
                <a:lnTo>
                  <a:pt x="0" y="697523"/>
                </a:lnTo>
                <a:lnTo>
                  <a:pt x="19050" y="557823"/>
                </a:lnTo>
                <a:lnTo>
                  <a:pt x="219075" y="465748"/>
                </a:lnTo>
                <a:lnTo>
                  <a:pt x="307975" y="589573"/>
                </a:lnTo>
                <a:lnTo>
                  <a:pt x="396875" y="541948"/>
                </a:lnTo>
                <a:lnTo>
                  <a:pt x="581025" y="929298"/>
                </a:lnTo>
                <a:lnTo>
                  <a:pt x="793750" y="1018198"/>
                </a:lnTo>
                <a:lnTo>
                  <a:pt x="863600" y="1084873"/>
                </a:lnTo>
                <a:lnTo>
                  <a:pt x="942975" y="1240448"/>
                </a:lnTo>
                <a:lnTo>
                  <a:pt x="942975" y="1240448"/>
                </a:lnTo>
                <a:lnTo>
                  <a:pt x="1171575" y="1218223"/>
                </a:lnTo>
                <a:lnTo>
                  <a:pt x="1222375" y="1043598"/>
                </a:lnTo>
                <a:lnTo>
                  <a:pt x="933450" y="405423"/>
                </a:lnTo>
                <a:lnTo>
                  <a:pt x="914400" y="300648"/>
                </a:lnTo>
                <a:lnTo>
                  <a:pt x="927100" y="167298"/>
                </a:lnTo>
                <a:lnTo>
                  <a:pt x="911225" y="43473"/>
                </a:lnTo>
                <a:lnTo>
                  <a:pt x="928484" y="5211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uolivapaa piirto 5"/>
          <p:cNvSpPr/>
          <p:nvPr/>
        </p:nvSpPr>
        <p:spPr>
          <a:xfrm>
            <a:off x="214313" y="3498443"/>
            <a:ext cx="2007395" cy="2159408"/>
          </a:xfrm>
          <a:custGeom>
            <a:avLst/>
            <a:gdLst>
              <a:gd name="connsiteX0" fmla="*/ 1147762 w 2014537"/>
              <a:gd name="connsiteY0" fmla="*/ 1752600 h 2000250"/>
              <a:gd name="connsiteX1" fmla="*/ 966787 w 2014537"/>
              <a:gd name="connsiteY1" fmla="*/ 1785938 h 2000250"/>
              <a:gd name="connsiteX2" fmla="*/ 933450 w 2014537"/>
              <a:gd name="connsiteY2" fmla="*/ 1909763 h 2000250"/>
              <a:gd name="connsiteX3" fmla="*/ 709612 w 2014537"/>
              <a:gd name="connsiteY3" fmla="*/ 2000250 h 2000250"/>
              <a:gd name="connsiteX4" fmla="*/ 514350 w 2014537"/>
              <a:gd name="connsiteY4" fmla="*/ 1533525 h 2000250"/>
              <a:gd name="connsiteX5" fmla="*/ 695325 w 2014537"/>
              <a:gd name="connsiteY5" fmla="*/ 1443038 h 2000250"/>
              <a:gd name="connsiteX6" fmla="*/ 714375 w 2014537"/>
              <a:gd name="connsiteY6" fmla="*/ 1333500 h 2000250"/>
              <a:gd name="connsiteX7" fmla="*/ 757237 w 2014537"/>
              <a:gd name="connsiteY7" fmla="*/ 1314450 h 2000250"/>
              <a:gd name="connsiteX8" fmla="*/ 833437 w 2014537"/>
              <a:gd name="connsiteY8" fmla="*/ 1281113 h 2000250"/>
              <a:gd name="connsiteX9" fmla="*/ 681037 w 2014537"/>
              <a:gd name="connsiteY9" fmla="*/ 933450 h 2000250"/>
              <a:gd name="connsiteX10" fmla="*/ 576262 w 2014537"/>
              <a:gd name="connsiteY10" fmla="*/ 981075 h 2000250"/>
              <a:gd name="connsiteX11" fmla="*/ 481012 w 2014537"/>
              <a:gd name="connsiteY11" fmla="*/ 857250 h 2000250"/>
              <a:gd name="connsiteX12" fmla="*/ 285750 w 2014537"/>
              <a:gd name="connsiteY12" fmla="*/ 952500 h 2000250"/>
              <a:gd name="connsiteX13" fmla="*/ 0 w 2014537"/>
              <a:gd name="connsiteY13" fmla="*/ 142875 h 2000250"/>
              <a:gd name="connsiteX14" fmla="*/ 357187 w 2014537"/>
              <a:gd name="connsiteY14" fmla="*/ 0 h 2000250"/>
              <a:gd name="connsiteX15" fmla="*/ 728662 w 2014537"/>
              <a:gd name="connsiteY15" fmla="*/ 800100 h 2000250"/>
              <a:gd name="connsiteX16" fmla="*/ 1300162 w 2014537"/>
              <a:gd name="connsiteY16" fmla="*/ 733425 h 2000250"/>
              <a:gd name="connsiteX17" fmla="*/ 1343025 w 2014537"/>
              <a:gd name="connsiteY17" fmla="*/ 823913 h 2000250"/>
              <a:gd name="connsiteX18" fmla="*/ 1571625 w 2014537"/>
              <a:gd name="connsiteY18" fmla="*/ 738188 h 2000250"/>
              <a:gd name="connsiteX19" fmla="*/ 1619250 w 2014537"/>
              <a:gd name="connsiteY19" fmla="*/ 609600 h 2000250"/>
              <a:gd name="connsiteX20" fmla="*/ 2014537 w 2014537"/>
              <a:gd name="connsiteY20" fmla="*/ 781050 h 2000250"/>
              <a:gd name="connsiteX21" fmla="*/ 2000250 w 2014537"/>
              <a:gd name="connsiteY21" fmla="*/ 976313 h 2000250"/>
              <a:gd name="connsiteX22" fmla="*/ 1852612 w 2014537"/>
              <a:gd name="connsiteY22" fmla="*/ 976313 h 2000250"/>
              <a:gd name="connsiteX23" fmla="*/ 1857375 w 2014537"/>
              <a:gd name="connsiteY23" fmla="*/ 1062038 h 2000250"/>
              <a:gd name="connsiteX24" fmla="*/ 1414462 w 2014537"/>
              <a:gd name="connsiteY24" fmla="*/ 1262063 h 2000250"/>
              <a:gd name="connsiteX25" fmla="*/ 1485900 w 2014537"/>
              <a:gd name="connsiteY25" fmla="*/ 1447800 h 2000250"/>
              <a:gd name="connsiteX26" fmla="*/ 1447800 w 2014537"/>
              <a:gd name="connsiteY26" fmla="*/ 1600200 h 2000250"/>
              <a:gd name="connsiteX27" fmla="*/ 1243012 w 2014537"/>
              <a:gd name="connsiteY27" fmla="*/ 1638300 h 2000250"/>
              <a:gd name="connsiteX28" fmla="*/ 1138237 w 2014537"/>
              <a:gd name="connsiteY28" fmla="*/ 1666875 h 2000250"/>
              <a:gd name="connsiteX29" fmla="*/ 1147762 w 2014537"/>
              <a:gd name="connsiteY29" fmla="*/ 1752600 h 2000250"/>
              <a:gd name="connsiteX0" fmla="*/ 1147762 w 2014537"/>
              <a:gd name="connsiteY0" fmla="*/ 1752600 h 2000250"/>
              <a:gd name="connsiteX1" fmla="*/ 966787 w 2014537"/>
              <a:gd name="connsiteY1" fmla="*/ 1785938 h 2000250"/>
              <a:gd name="connsiteX2" fmla="*/ 933450 w 2014537"/>
              <a:gd name="connsiteY2" fmla="*/ 1909763 h 2000250"/>
              <a:gd name="connsiteX3" fmla="*/ 709612 w 2014537"/>
              <a:gd name="connsiteY3" fmla="*/ 2000250 h 2000250"/>
              <a:gd name="connsiteX4" fmla="*/ 514350 w 2014537"/>
              <a:gd name="connsiteY4" fmla="*/ 1533525 h 2000250"/>
              <a:gd name="connsiteX5" fmla="*/ 695325 w 2014537"/>
              <a:gd name="connsiteY5" fmla="*/ 1443038 h 2000250"/>
              <a:gd name="connsiteX6" fmla="*/ 714375 w 2014537"/>
              <a:gd name="connsiteY6" fmla="*/ 1333500 h 2000250"/>
              <a:gd name="connsiteX7" fmla="*/ 757237 w 2014537"/>
              <a:gd name="connsiteY7" fmla="*/ 1314450 h 2000250"/>
              <a:gd name="connsiteX8" fmla="*/ 833437 w 2014537"/>
              <a:gd name="connsiteY8" fmla="*/ 1281113 h 2000250"/>
              <a:gd name="connsiteX9" fmla="*/ 681037 w 2014537"/>
              <a:gd name="connsiteY9" fmla="*/ 933450 h 2000250"/>
              <a:gd name="connsiteX10" fmla="*/ 576262 w 2014537"/>
              <a:gd name="connsiteY10" fmla="*/ 981075 h 2000250"/>
              <a:gd name="connsiteX11" fmla="*/ 481012 w 2014537"/>
              <a:gd name="connsiteY11" fmla="*/ 857250 h 2000250"/>
              <a:gd name="connsiteX12" fmla="*/ 285750 w 2014537"/>
              <a:gd name="connsiteY12" fmla="*/ 952500 h 2000250"/>
              <a:gd name="connsiteX13" fmla="*/ 0 w 2014537"/>
              <a:gd name="connsiteY13" fmla="*/ 142875 h 2000250"/>
              <a:gd name="connsiteX14" fmla="*/ 357187 w 2014537"/>
              <a:gd name="connsiteY14" fmla="*/ 0 h 2000250"/>
              <a:gd name="connsiteX15" fmla="*/ 728662 w 2014537"/>
              <a:gd name="connsiteY15" fmla="*/ 800100 h 2000250"/>
              <a:gd name="connsiteX16" fmla="*/ 1300162 w 2014537"/>
              <a:gd name="connsiteY16" fmla="*/ 733425 h 2000250"/>
              <a:gd name="connsiteX17" fmla="*/ 1343025 w 2014537"/>
              <a:gd name="connsiteY17" fmla="*/ 823913 h 2000250"/>
              <a:gd name="connsiteX18" fmla="*/ 1571625 w 2014537"/>
              <a:gd name="connsiteY18" fmla="*/ 738188 h 2000250"/>
              <a:gd name="connsiteX19" fmla="*/ 1619250 w 2014537"/>
              <a:gd name="connsiteY19" fmla="*/ 609600 h 2000250"/>
              <a:gd name="connsiteX20" fmla="*/ 2014537 w 2014537"/>
              <a:gd name="connsiteY20" fmla="*/ 781050 h 2000250"/>
              <a:gd name="connsiteX21" fmla="*/ 2000250 w 2014537"/>
              <a:gd name="connsiteY21" fmla="*/ 947738 h 2000250"/>
              <a:gd name="connsiteX22" fmla="*/ 1852612 w 2014537"/>
              <a:gd name="connsiteY22" fmla="*/ 976313 h 2000250"/>
              <a:gd name="connsiteX23" fmla="*/ 1857375 w 2014537"/>
              <a:gd name="connsiteY23" fmla="*/ 1062038 h 2000250"/>
              <a:gd name="connsiteX24" fmla="*/ 1414462 w 2014537"/>
              <a:gd name="connsiteY24" fmla="*/ 1262063 h 2000250"/>
              <a:gd name="connsiteX25" fmla="*/ 1485900 w 2014537"/>
              <a:gd name="connsiteY25" fmla="*/ 1447800 h 2000250"/>
              <a:gd name="connsiteX26" fmla="*/ 1447800 w 2014537"/>
              <a:gd name="connsiteY26" fmla="*/ 1600200 h 2000250"/>
              <a:gd name="connsiteX27" fmla="*/ 1243012 w 2014537"/>
              <a:gd name="connsiteY27" fmla="*/ 1638300 h 2000250"/>
              <a:gd name="connsiteX28" fmla="*/ 1138237 w 2014537"/>
              <a:gd name="connsiteY28" fmla="*/ 1666875 h 2000250"/>
              <a:gd name="connsiteX29" fmla="*/ 1147762 w 2014537"/>
              <a:gd name="connsiteY29" fmla="*/ 1752600 h 2000250"/>
              <a:gd name="connsiteX0" fmla="*/ 1147762 w 2009775"/>
              <a:gd name="connsiteY0" fmla="*/ 1752600 h 2000250"/>
              <a:gd name="connsiteX1" fmla="*/ 966787 w 2009775"/>
              <a:gd name="connsiteY1" fmla="*/ 1785938 h 2000250"/>
              <a:gd name="connsiteX2" fmla="*/ 933450 w 2009775"/>
              <a:gd name="connsiteY2" fmla="*/ 1909763 h 2000250"/>
              <a:gd name="connsiteX3" fmla="*/ 709612 w 2009775"/>
              <a:gd name="connsiteY3" fmla="*/ 2000250 h 2000250"/>
              <a:gd name="connsiteX4" fmla="*/ 514350 w 2009775"/>
              <a:gd name="connsiteY4" fmla="*/ 1533525 h 2000250"/>
              <a:gd name="connsiteX5" fmla="*/ 695325 w 2009775"/>
              <a:gd name="connsiteY5" fmla="*/ 1443038 h 2000250"/>
              <a:gd name="connsiteX6" fmla="*/ 714375 w 2009775"/>
              <a:gd name="connsiteY6" fmla="*/ 1333500 h 2000250"/>
              <a:gd name="connsiteX7" fmla="*/ 757237 w 2009775"/>
              <a:gd name="connsiteY7" fmla="*/ 1314450 h 2000250"/>
              <a:gd name="connsiteX8" fmla="*/ 833437 w 2009775"/>
              <a:gd name="connsiteY8" fmla="*/ 1281113 h 2000250"/>
              <a:gd name="connsiteX9" fmla="*/ 681037 w 2009775"/>
              <a:gd name="connsiteY9" fmla="*/ 933450 h 2000250"/>
              <a:gd name="connsiteX10" fmla="*/ 576262 w 2009775"/>
              <a:gd name="connsiteY10" fmla="*/ 981075 h 2000250"/>
              <a:gd name="connsiteX11" fmla="*/ 481012 w 2009775"/>
              <a:gd name="connsiteY11" fmla="*/ 857250 h 2000250"/>
              <a:gd name="connsiteX12" fmla="*/ 285750 w 2009775"/>
              <a:gd name="connsiteY12" fmla="*/ 952500 h 2000250"/>
              <a:gd name="connsiteX13" fmla="*/ 0 w 2009775"/>
              <a:gd name="connsiteY13" fmla="*/ 142875 h 2000250"/>
              <a:gd name="connsiteX14" fmla="*/ 357187 w 2009775"/>
              <a:gd name="connsiteY14" fmla="*/ 0 h 2000250"/>
              <a:gd name="connsiteX15" fmla="*/ 728662 w 2009775"/>
              <a:gd name="connsiteY15" fmla="*/ 800100 h 2000250"/>
              <a:gd name="connsiteX16" fmla="*/ 1300162 w 2009775"/>
              <a:gd name="connsiteY16" fmla="*/ 733425 h 2000250"/>
              <a:gd name="connsiteX17" fmla="*/ 1343025 w 2009775"/>
              <a:gd name="connsiteY17" fmla="*/ 823913 h 2000250"/>
              <a:gd name="connsiteX18" fmla="*/ 1571625 w 2009775"/>
              <a:gd name="connsiteY18" fmla="*/ 738188 h 2000250"/>
              <a:gd name="connsiteX19" fmla="*/ 1619250 w 2009775"/>
              <a:gd name="connsiteY19" fmla="*/ 609600 h 2000250"/>
              <a:gd name="connsiteX20" fmla="*/ 2009775 w 2009775"/>
              <a:gd name="connsiteY20" fmla="*/ 752475 h 2000250"/>
              <a:gd name="connsiteX21" fmla="*/ 2000250 w 2009775"/>
              <a:gd name="connsiteY21" fmla="*/ 947738 h 2000250"/>
              <a:gd name="connsiteX22" fmla="*/ 1852612 w 2009775"/>
              <a:gd name="connsiteY22" fmla="*/ 976313 h 2000250"/>
              <a:gd name="connsiteX23" fmla="*/ 1857375 w 2009775"/>
              <a:gd name="connsiteY23" fmla="*/ 1062038 h 2000250"/>
              <a:gd name="connsiteX24" fmla="*/ 1414462 w 2009775"/>
              <a:gd name="connsiteY24" fmla="*/ 1262063 h 2000250"/>
              <a:gd name="connsiteX25" fmla="*/ 1485900 w 2009775"/>
              <a:gd name="connsiteY25" fmla="*/ 1447800 h 2000250"/>
              <a:gd name="connsiteX26" fmla="*/ 1447800 w 2009775"/>
              <a:gd name="connsiteY26" fmla="*/ 1600200 h 2000250"/>
              <a:gd name="connsiteX27" fmla="*/ 1243012 w 2009775"/>
              <a:gd name="connsiteY27" fmla="*/ 1638300 h 2000250"/>
              <a:gd name="connsiteX28" fmla="*/ 1138237 w 2009775"/>
              <a:gd name="connsiteY28" fmla="*/ 1666875 h 2000250"/>
              <a:gd name="connsiteX29" fmla="*/ 1147762 w 2009775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0250 w 2007394"/>
              <a:gd name="connsiteY21" fmla="*/ 947738 h 2000250"/>
              <a:gd name="connsiteX22" fmla="*/ 1852612 w 2007394"/>
              <a:gd name="connsiteY22" fmla="*/ 976313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0250 w 2007394"/>
              <a:gd name="connsiteY21" fmla="*/ 947738 h 2000250"/>
              <a:gd name="connsiteX22" fmla="*/ 1821656 w 2007394"/>
              <a:gd name="connsiteY22" fmla="*/ 952500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21656 w 2007394"/>
              <a:gd name="connsiteY22" fmla="*/ 952500 h 2000250"/>
              <a:gd name="connsiteX23" fmla="*/ 1857375 w 2007394"/>
              <a:gd name="connsiteY23" fmla="*/ 1062038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21656 w 2007394"/>
              <a:gd name="connsiteY22" fmla="*/ 952500 h 2000250"/>
              <a:gd name="connsiteX23" fmla="*/ 1821656 w 2007394"/>
              <a:gd name="connsiteY23" fmla="*/ 1052513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1656 w 2007394"/>
              <a:gd name="connsiteY23" fmla="*/ 1052513 h 2000250"/>
              <a:gd name="connsiteX24" fmla="*/ 1414462 w 2007394"/>
              <a:gd name="connsiteY24" fmla="*/ 1262063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1656 w 2007394"/>
              <a:gd name="connsiteY23" fmla="*/ 1052513 h 2000250"/>
              <a:gd name="connsiteX24" fmla="*/ 1366837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66837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85900 w 2007394"/>
              <a:gd name="connsiteY25" fmla="*/ 1447800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47800 w 2007394"/>
              <a:gd name="connsiteY26" fmla="*/ 1600200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43012 w 2007394"/>
              <a:gd name="connsiteY27" fmla="*/ 1638300 h 2000250"/>
              <a:gd name="connsiteX28" fmla="*/ 1138237 w 2007394"/>
              <a:gd name="connsiteY28" fmla="*/ 1666875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43012 w 2007394"/>
              <a:gd name="connsiteY27" fmla="*/ 1638300 h 2000250"/>
              <a:gd name="connsiteX28" fmla="*/ 1073943 w 2007394"/>
              <a:gd name="connsiteY28" fmla="*/ 1638300 h 2000250"/>
              <a:gd name="connsiteX29" fmla="*/ 1147762 w 2007394"/>
              <a:gd name="connsiteY29" fmla="*/ 1752600 h 2000250"/>
              <a:gd name="connsiteX0" fmla="*/ 1147762 w 2007394"/>
              <a:gd name="connsiteY0" fmla="*/ 1752600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73943 w 2007394"/>
              <a:gd name="connsiteY28" fmla="*/ 1638300 h 2000250"/>
              <a:gd name="connsiteX29" fmla="*/ 1147762 w 2007394"/>
              <a:gd name="connsiteY29" fmla="*/ 1752600 h 2000250"/>
              <a:gd name="connsiteX0" fmla="*/ 1107281 w 2007394"/>
              <a:gd name="connsiteY0" fmla="*/ 1731168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73943 w 2007394"/>
              <a:gd name="connsiteY28" fmla="*/ 1638300 h 2000250"/>
              <a:gd name="connsiteX29" fmla="*/ 1107281 w 2007394"/>
              <a:gd name="connsiteY29" fmla="*/ 1731168 h 2000250"/>
              <a:gd name="connsiteX0" fmla="*/ 1107281 w 2007394"/>
              <a:gd name="connsiteY0" fmla="*/ 1731168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07281 w 2007394"/>
              <a:gd name="connsiteY29" fmla="*/ 1731168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52500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572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81075 h 2000250"/>
              <a:gd name="connsiteX11" fmla="*/ 481012 w 2007394"/>
              <a:gd name="connsiteY11" fmla="*/ 822325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58850 h 2000250"/>
              <a:gd name="connsiteX11" fmla="*/ 481012 w 2007394"/>
              <a:gd name="connsiteY11" fmla="*/ 822325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76262 w 2007394"/>
              <a:gd name="connsiteY10" fmla="*/ 9588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81037 w 2007394"/>
              <a:gd name="connsiteY9" fmla="*/ 933450 h 2000250"/>
              <a:gd name="connsiteX10" fmla="*/ 569912 w 2007394"/>
              <a:gd name="connsiteY10" fmla="*/ 936625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90562 w 2007394"/>
              <a:gd name="connsiteY9" fmla="*/ 895350 h 2000250"/>
              <a:gd name="connsiteX10" fmla="*/ 569912 w 2007394"/>
              <a:gd name="connsiteY10" fmla="*/ 936625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33437 w 2007394"/>
              <a:gd name="connsiteY8" fmla="*/ 1281113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14350 w 2007394"/>
              <a:gd name="connsiteY4" fmla="*/ 153352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695325 w 2007394"/>
              <a:gd name="connsiteY5" fmla="*/ 14430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14375 w 2007394"/>
              <a:gd name="connsiteY6" fmla="*/ 1333500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757237 w 2007394"/>
              <a:gd name="connsiteY7" fmla="*/ 1314450 h 2000250"/>
              <a:gd name="connsiteX8" fmla="*/ 862012 w 2007394"/>
              <a:gd name="connsiteY8" fmla="*/ 1271588 h 2000250"/>
              <a:gd name="connsiteX9" fmla="*/ 690562 w 2007394"/>
              <a:gd name="connsiteY9" fmla="*/ 895350 h 2000250"/>
              <a:gd name="connsiteX10" fmla="*/ 585787 w 2007394"/>
              <a:gd name="connsiteY10" fmla="*/ 946150 h 2000250"/>
              <a:gd name="connsiteX11" fmla="*/ 493712 w 2007394"/>
              <a:gd name="connsiteY11" fmla="*/ 819150 h 2000250"/>
              <a:gd name="connsiteX12" fmla="*/ 285750 w 2007394"/>
              <a:gd name="connsiteY12" fmla="*/ 917575 h 2000250"/>
              <a:gd name="connsiteX13" fmla="*/ 0 w 2007394"/>
              <a:gd name="connsiteY13" fmla="*/ 142875 h 2000250"/>
              <a:gd name="connsiteX14" fmla="*/ 357187 w 2007394"/>
              <a:gd name="connsiteY14" fmla="*/ 0 h 2000250"/>
              <a:gd name="connsiteX15" fmla="*/ 728662 w 2007394"/>
              <a:gd name="connsiteY15" fmla="*/ 800100 h 2000250"/>
              <a:gd name="connsiteX16" fmla="*/ 1300162 w 2007394"/>
              <a:gd name="connsiteY16" fmla="*/ 733425 h 2000250"/>
              <a:gd name="connsiteX17" fmla="*/ 1343025 w 2007394"/>
              <a:gd name="connsiteY17" fmla="*/ 823913 h 2000250"/>
              <a:gd name="connsiteX18" fmla="*/ 1571625 w 2007394"/>
              <a:gd name="connsiteY18" fmla="*/ 738188 h 2000250"/>
              <a:gd name="connsiteX19" fmla="*/ 1619250 w 2007394"/>
              <a:gd name="connsiteY19" fmla="*/ 609600 h 2000250"/>
              <a:gd name="connsiteX20" fmla="*/ 2007394 w 2007394"/>
              <a:gd name="connsiteY20" fmla="*/ 762000 h 2000250"/>
              <a:gd name="connsiteX21" fmla="*/ 2002631 w 2007394"/>
              <a:gd name="connsiteY21" fmla="*/ 935832 h 2000250"/>
              <a:gd name="connsiteX22" fmla="*/ 1807368 w 2007394"/>
              <a:gd name="connsiteY22" fmla="*/ 947737 h 2000250"/>
              <a:gd name="connsiteX23" fmla="*/ 1824037 w 2007394"/>
              <a:gd name="connsiteY23" fmla="*/ 1033463 h 2000250"/>
              <a:gd name="connsiteX24" fmla="*/ 1354930 w 2007394"/>
              <a:gd name="connsiteY24" fmla="*/ 1240632 h 2000250"/>
              <a:gd name="connsiteX25" fmla="*/ 1464469 w 2007394"/>
              <a:gd name="connsiteY25" fmla="*/ 1438275 h 2000250"/>
              <a:gd name="connsiteX26" fmla="*/ 1423988 w 2007394"/>
              <a:gd name="connsiteY26" fmla="*/ 1571625 h 2000250"/>
              <a:gd name="connsiteX27" fmla="*/ 1223962 w 2007394"/>
              <a:gd name="connsiteY27" fmla="*/ 1590675 h 2000250"/>
              <a:gd name="connsiteX28" fmla="*/ 1085849 w 2007394"/>
              <a:gd name="connsiteY28" fmla="*/ 1638300 h 2000250"/>
              <a:gd name="connsiteX29" fmla="*/ 1121569 w 2007394"/>
              <a:gd name="connsiteY29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62012 w 2007394"/>
              <a:gd name="connsiteY7" fmla="*/ 1271588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28662 w 2007394"/>
              <a:gd name="connsiteY14" fmla="*/ 800100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81062 w 2007394"/>
              <a:gd name="connsiteY7" fmla="*/ 1300163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28662 w 2007394"/>
              <a:gd name="connsiteY14" fmla="*/ 800100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24024 h 2000250"/>
              <a:gd name="connsiteX1" fmla="*/ 966787 w 2007394"/>
              <a:gd name="connsiteY1" fmla="*/ 1785938 h 2000250"/>
              <a:gd name="connsiteX2" fmla="*/ 933450 w 2007394"/>
              <a:gd name="connsiteY2" fmla="*/ 1909763 h 2000250"/>
              <a:gd name="connsiteX3" fmla="*/ 709612 w 2007394"/>
              <a:gd name="connsiteY3" fmla="*/ 2000250 h 2000250"/>
              <a:gd name="connsiteX4" fmla="*/ 527050 w 2007394"/>
              <a:gd name="connsiteY4" fmla="*/ 1552575 h 2000250"/>
              <a:gd name="connsiteX5" fmla="*/ 711200 w 2007394"/>
              <a:gd name="connsiteY5" fmla="*/ 1468438 h 2000250"/>
              <a:gd name="connsiteX6" fmla="*/ 727075 w 2007394"/>
              <a:gd name="connsiteY6" fmla="*/ 1368425 h 2000250"/>
              <a:gd name="connsiteX7" fmla="*/ 881062 w 2007394"/>
              <a:gd name="connsiteY7" fmla="*/ 1300163 h 2000250"/>
              <a:gd name="connsiteX8" fmla="*/ 690562 w 2007394"/>
              <a:gd name="connsiteY8" fmla="*/ 895350 h 2000250"/>
              <a:gd name="connsiteX9" fmla="*/ 585787 w 2007394"/>
              <a:gd name="connsiteY9" fmla="*/ 946150 h 2000250"/>
              <a:gd name="connsiteX10" fmla="*/ 493712 w 2007394"/>
              <a:gd name="connsiteY10" fmla="*/ 819150 h 2000250"/>
              <a:gd name="connsiteX11" fmla="*/ 285750 w 2007394"/>
              <a:gd name="connsiteY11" fmla="*/ 917575 h 2000250"/>
              <a:gd name="connsiteX12" fmla="*/ 0 w 2007394"/>
              <a:gd name="connsiteY12" fmla="*/ 142875 h 2000250"/>
              <a:gd name="connsiteX13" fmla="*/ 357187 w 2007394"/>
              <a:gd name="connsiteY13" fmla="*/ 0 h 2000250"/>
              <a:gd name="connsiteX14" fmla="*/ 738187 w 2007394"/>
              <a:gd name="connsiteY14" fmla="*/ 796925 h 2000250"/>
              <a:gd name="connsiteX15" fmla="*/ 1300162 w 2007394"/>
              <a:gd name="connsiteY15" fmla="*/ 733425 h 2000250"/>
              <a:gd name="connsiteX16" fmla="*/ 1343025 w 2007394"/>
              <a:gd name="connsiteY16" fmla="*/ 823913 h 2000250"/>
              <a:gd name="connsiteX17" fmla="*/ 1571625 w 2007394"/>
              <a:gd name="connsiteY17" fmla="*/ 738188 h 2000250"/>
              <a:gd name="connsiteX18" fmla="*/ 1619250 w 2007394"/>
              <a:gd name="connsiteY18" fmla="*/ 609600 h 2000250"/>
              <a:gd name="connsiteX19" fmla="*/ 2007394 w 2007394"/>
              <a:gd name="connsiteY19" fmla="*/ 762000 h 2000250"/>
              <a:gd name="connsiteX20" fmla="*/ 2002631 w 2007394"/>
              <a:gd name="connsiteY20" fmla="*/ 935832 h 2000250"/>
              <a:gd name="connsiteX21" fmla="*/ 1807368 w 2007394"/>
              <a:gd name="connsiteY21" fmla="*/ 947737 h 2000250"/>
              <a:gd name="connsiteX22" fmla="*/ 1824037 w 2007394"/>
              <a:gd name="connsiteY22" fmla="*/ 1033463 h 2000250"/>
              <a:gd name="connsiteX23" fmla="*/ 1354930 w 2007394"/>
              <a:gd name="connsiteY23" fmla="*/ 1240632 h 2000250"/>
              <a:gd name="connsiteX24" fmla="*/ 1464469 w 2007394"/>
              <a:gd name="connsiteY24" fmla="*/ 1438275 h 2000250"/>
              <a:gd name="connsiteX25" fmla="*/ 1423988 w 2007394"/>
              <a:gd name="connsiteY25" fmla="*/ 1571625 h 2000250"/>
              <a:gd name="connsiteX26" fmla="*/ 1223962 w 2007394"/>
              <a:gd name="connsiteY26" fmla="*/ 1590675 h 2000250"/>
              <a:gd name="connsiteX27" fmla="*/ 1085849 w 2007394"/>
              <a:gd name="connsiteY27" fmla="*/ 1638300 h 2000250"/>
              <a:gd name="connsiteX28" fmla="*/ 1121569 w 2007394"/>
              <a:gd name="connsiteY28" fmla="*/ 1724024 h 200025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38187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159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9887 w 2007394"/>
              <a:gd name="connsiteY13" fmla="*/ 0 h 2006600"/>
              <a:gd name="connsiteX14" fmla="*/ 7286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730374 h 2006600"/>
              <a:gd name="connsiteX1" fmla="*/ 966787 w 2007394"/>
              <a:gd name="connsiteY1" fmla="*/ 1792288 h 2006600"/>
              <a:gd name="connsiteX2" fmla="*/ 933450 w 2007394"/>
              <a:gd name="connsiteY2" fmla="*/ 1916113 h 2006600"/>
              <a:gd name="connsiteX3" fmla="*/ 709612 w 2007394"/>
              <a:gd name="connsiteY3" fmla="*/ 2006600 h 2006600"/>
              <a:gd name="connsiteX4" fmla="*/ 527050 w 2007394"/>
              <a:gd name="connsiteY4" fmla="*/ 1558925 h 2006600"/>
              <a:gd name="connsiteX5" fmla="*/ 711200 w 2007394"/>
              <a:gd name="connsiteY5" fmla="*/ 1474788 h 2006600"/>
              <a:gd name="connsiteX6" fmla="*/ 727075 w 2007394"/>
              <a:gd name="connsiteY6" fmla="*/ 1374775 h 2006600"/>
              <a:gd name="connsiteX7" fmla="*/ 881062 w 2007394"/>
              <a:gd name="connsiteY7" fmla="*/ 1306513 h 2006600"/>
              <a:gd name="connsiteX8" fmla="*/ 690562 w 2007394"/>
              <a:gd name="connsiteY8" fmla="*/ 901700 h 2006600"/>
              <a:gd name="connsiteX9" fmla="*/ 585787 w 2007394"/>
              <a:gd name="connsiteY9" fmla="*/ 952500 h 2006600"/>
              <a:gd name="connsiteX10" fmla="*/ 493712 w 2007394"/>
              <a:gd name="connsiteY10" fmla="*/ 825500 h 2006600"/>
              <a:gd name="connsiteX11" fmla="*/ 285750 w 2007394"/>
              <a:gd name="connsiteY11" fmla="*/ 923925 h 2006600"/>
              <a:gd name="connsiteX12" fmla="*/ 0 w 2007394"/>
              <a:gd name="connsiteY12" fmla="*/ 149225 h 2006600"/>
              <a:gd name="connsiteX13" fmla="*/ 366712 w 2007394"/>
              <a:gd name="connsiteY13" fmla="*/ 0 h 2006600"/>
              <a:gd name="connsiteX14" fmla="*/ 728662 w 2007394"/>
              <a:gd name="connsiteY14" fmla="*/ 803275 h 2006600"/>
              <a:gd name="connsiteX15" fmla="*/ 1300162 w 2007394"/>
              <a:gd name="connsiteY15" fmla="*/ 739775 h 2006600"/>
              <a:gd name="connsiteX16" fmla="*/ 1343025 w 2007394"/>
              <a:gd name="connsiteY16" fmla="*/ 830263 h 2006600"/>
              <a:gd name="connsiteX17" fmla="*/ 1571625 w 2007394"/>
              <a:gd name="connsiteY17" fmla="*/ 744538 h 2006600"/>
              <a:gd name="connsiteX18" fmla="*/ 1619250 w 2007394"/>
              <a:gd name="connsiteY18" fmla="*/ 615950 h 2006600"/>
              <a:gd name="connsiteX19" fmla="*/ 2007394 w 2007394"/>
              <a:gd name="connsiteY19" fmla="*/ 768350 h 2006600"/>
              <a:gd name="connsiteX20" fmla="*/ 2002631 w 2007394"/>
              <a:gd name="connsiteY20" fmla="*/ 942182 h 2006600"/>
              <a:gd name="connsiteX21" fmla="*/ 1807368 w 2007394"/>
              <a:gd name="connsiteY21" fmla="*/ 954087 h 2006600"/>
              <a:gd name="connsiteX22" fmla="*/ 1824037 w 2007394"/>
              <a:gd name="connsiteY22" fmla="*/ 1039813 h 2006600"/>
              <a:gd name="connsiteX23" fmla="*/ 1354930 w 2007394"/>
              <a:gd name="connsiteY23" fmla="*/ 1246982 h 2006600"/>
              <a:gd name="connsiteX24" fmla="*/ 1464469 w 2007394"/>
              <a:gd name="connsiteY24" fmla="*/ 1444625 h 2006600"/>
              <a:gd name="connsiteX25" fmla="*/ 1423988 w 2007394"/>
              <a:gd name="connsiteY25" fmla="*/ 1577975 h 2006600"/>
              <a:gd name="connsiteX26" fmla="*/ 1223962 w 2007394"/>
              <a:gd name="connsiteY26" fmla="*/ 1597025 h 2006600"/>
              <a:gd name="connsiteX27" fmla="*/ 1085849 w 2007394"/>
              <a:gd name="connsiteY27" fmla="*/ 1644650 h 2006600"/>
              <a:gd name="connsiteX28" fmla="*/ 1121569 w 2007394"/>
              <a:gd name="connsiteY28" fmla="*/ 1730374 h 2006600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300162 w 2007394"/>
              <a:gd name="connsiteY15" fmla="*/ 892583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120408 w 2007394"/>
              <a:gd name="connsiteY15" fmla="*/ 546101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1120408 w 2007394"/>
              <a:gd name="connsiteY15" fmla="*/ 546101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343025 w 2007394"/>
              <a:gd name="connsiteY16" fmla="*/ 983071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571625 w 2007394"/>
              <a:gd name="connsiteY17" fmla="*/ 89734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519522 w 2007394"/>
              <a:gd name="connsiteY17" fmla="*/ 670700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13307 w 2007394"/>
              <a:gd name="connsiteY17" fmla="*/ 688936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212768 w 2007394"/>
              <a:gd name="connsiteY16" fmla="*/ 587092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74164 h 2159408"/>
              <a:gd name="connsiteX16" fmla="*/ 1194532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4532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217978 w 2007394"/>
              <a:gd name="connsiteY16" fmla="*/ 579276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626333 w 2007394"/>
              <a:gd name="connsiteY17" fmla="*/ 696751 h 2159408"/>
              <a:gd name="connsiteX18" fmla="*/ 1619250 w 2007394"/>
              <a:gd name="connsiteY18" fmla="*/ 768758 h 2159408"/>
              <a:gd name="connsiteX19" fmla="*/ 2007394 w 2007394"/>
              <a:gd name="connsiteY19" fmla="*/ 921158 h 2159408"/>
              <a:gd name="connsiteX20" fmla="*/ 2002631 w 2007394"/>
              <a:gd name="connsiteY20" fmla="*/ 1094990 h 2159408"/>
              <a:gd name="connsiteX21" fmla="*/ 1807368 w 2007394"/>
              <a:gd name="connsiteY21" fmla="*/ 1106895 h 2159408"/>
              <a:gd name="connsiteX22" fmla="*/ 1824037 w 2007394"/>
              <a:gd name="connsiteY22" fmla="*/ 1192621 h 2159408"/>
              <a:gd name="connsiteX23" fmla="*/ 1354930 w 2007394"/>
              <a:gd name="connsiteY23" fmla="*/ 1399790 h 2159408"/>
              <a:gd name="connsiteX24" fmla="*/ 1464469 w 2007394"/>
              <a:gd name="connsiteY24" fmla="*/ 1597433 h 2159408"/>
              <a:gd name="connsiteX25" fmla="*/ 1423988 w 2007394"/>
              <a:gd name="connsiteY25" fmla="*/ 1730783 h 2159408"/>
              <a:gd name="connsiteX26" fmla="*/ 1223962 w 2007394"/>
              <a:gd name="connsiteY26" fmla="*/ 1749833 h 2159408"/>
              <a:gd name="connsiteX27" fmla="*/ 1085849 w 2007394"/>
              <a:gd name="connsiteY27" fmla="*/ 1797458 h 2159408"/>
              <a:gd name="connsiteX28" fmla="*/ 1121569 w 2007394"/>
              <a:gd name="connsiteY28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74814 w 2007394"/>
              <a:gd name="connsiteY17" fmla="*/ 628080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  <a:gd name="connsiteX0" fmla="*/ 1121569 w 2007394"/>
              <a:gd name="connsiteY0" fmla="*/ 1883182 h 2159408"/>
              <a:gd name="connsiteX1" fmla="*/ 966787 w 2007394"/>
              <a:gd name="connsiteY1" fmla="*/ 1945096 h 2159408"/>
              <a:gd name="connsiteX2" fmla="*/ 933450 w 2007394"/>
              <a:gd name="connsiteY2" fmla="*/ 2068921 h 2159408"/>
              <a:gd name="connsiteX3" fmla="*/ 709612 w 2007394"/>
              <a:gd name="connsiteY3" fmla="*/ 2159408 h 2159408"/>
              <a:gd name="connsiteX4" fmla="*/ 527050 w 2007394"/>
              <a:gd name="connsiteY4" fmla="*/ 1711733 h 2159408"/>
              <a:gd name="connsiteX5" fmla="*/ 711200 w 2007394"/>
              <a:gd name="connsiteY5" fmla="*/ 1627596 h 2159408"/>
              <a:gd name="connsiteX6" fmla="*/ 727075 w 2007394"/>
              <a:gd name="connsiteY6" fmla="*/ 1527583 h 2159408"/>
              <a:gd name="connsiteX7" fmla="*/ 881062 w 2007394"/>
              <a:gd name="connsiteY7" fmla="*/ 1459321 h 2159408"/>
              <a:gd name="connsiteX8" fmla="*/ 690562 w 2007394"/>
              <a:gd name="connsiteY8" fmla="*/ 1054508 h 2159408"/>
              <a:gd name="connsiteX9" fmla="*/ 585787 w 2007394"/>
              <a:gd name="connsiteY9" fmla="*/ 1105308 h 2159408"/>
              <a:gd name="connsiteX10" fmla="*/ 493712 w 2007394"/>
              <a:gd name="connsiteY10" fmla="*/ 978308 h 2159408"/>
              <a:gd name="connsiteX11" fmla="*/ 285750 w 2007394"/>
              <a:gd name="connsiteY11" fmla="*/ 1076733 h 2159408"/>
              <a:gd name="connsiteX12" fmla="*/ 0 w 2007394"/>
              <a:gd name="connsiteY12" fmla="*/ 302033 h 2159408"/>
              <a:gd name="connsiteX13" fmla="*/ 366712 w 2007394"/>
              <a:gd name="connsiteY13" fmla="*/ 152808 h 2159408"/>
              <a:gd name="connsiteX14" fmla="*/ 473360 w 2007394"/>
              <a:gd name="connsiteY14" fmla="*/ 0 h 2159408"/>
              <a:gd name="connsiteX15" fmla="*/ 750480 w 2007394"/>
              <a:gd name="connsiteY15" fmla="*/ 392400 h 2159408"/>
              <a:gd name="connsiteX16" fmla="*/ 1197137 w 2007394"/>
              <a:gd name="connsiteY16" fmla="*/ 576671 h 2159408"/>
              <a:gd name="connsiteX17" fmla="*/ 1359184 w 2007394"/>
              <a:gd name="connsiteY17" fmla="*/ 630685 h 2159408"/>
              <a:gd name="connsiteX18" fmla="*/ 1626333 w 2007394"/>
              <a:gd name="connsiteY18" fmla="*/ 696751 h 2159408"/>
              <a:gd name="connsiteX19" fmla="*/ 1619250 w 2007394"/>
              <a:gd name="connsiteY19" fmla="*/ 768758 h 2159408"/>
              <a:gd name="connsiteX20" fmla="*/ 2007394 w 2007394"/>
              <a:gd name="connsiteY20" fmla="*/ 921158 h 2159408"/>
              <a:gd name="connsiteX21" fmla="*/ 2002631 w 2007394"/>
              <a:gd name="connsiteY21" fmla="*/ 1094990 h 2159408"/>
              <a:gd name="connsiteX22" fmla="*/ 1807368 w 2007394"/>
              <a:gd name="connsiteY22" fmla="*/ 1106895 h 2159408"/>
              <a:gd name="connsiteX23" fmla="*/ 1824037 w 2007394"/>
              <a:gd name="connsiteY23" fmla="*/ 1192621 h 2159408"/>
              <a:gd name="connsiteX24" fmla="*/ 1354930 w 2007394"/>
              <a:gd name="connsiteY24" fmla="*/ 1399790 h 2159408"/>
              <a:gd name="connsiteX25" fmla="*/ 1464469 w 2007394"/>
              <a:gd name="connsiteY25" fmla="*/ 1597433 h 2159408"/>
              <a:gd name="connsiteX26" fmla="*/ 1423988 w 2007394"/>
              <a:gd name="connsiteY26" fmla="*/ 1730783 h 2159408"/>
              <a:gd name="connsiteX27" fmla="*/ 1223962 w 2007394"/>
              <a:gd name="connsiteY27" fmla="*/ 1749833 h 2159408"/>
              <a:gd name="connsiteX28" fmla="*/ 1085849 w 2007394"/>
              <a:gd name="connsiteY28" fmla="*/ 1797458 h 2159408"/>
              <a:gd name="connsiteX29" fmla="*/ 1121569 w 2007394"/>
              <a:gd name="connsiteY29" fmla="*/ 1883182 h 215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07394" h="2159408">
                <a:moveTo>
                  <a:pt x="1121569" y="1883182"/>
                </a:moveTo>
                <a:lnTo>
                  <a:pt x="966787" y="1945096"/>
                </a:lnTo>
                <a:lnTo>
                  <a:pt x="933450" y="2068921"/>
                </a:lnTo>
                <a:lnTo>
                  <a:pt x="709612" y="2159408"/>
                </a:lnTo>
                <a:lnTo>
                  <a:pt x="527050" y="1711733"/>
                </a:lnTo>
                <a:lnTo>
                  <a:pt x="711200" y="1627596"/>
                </a:lnTo>
                <a:cubicBezTo>
                  <a:pt x="712258" y="1582617"/>
                  <a:pt x="726017" y="1572562"/>
                  <a:pt x="727075" y="1527583"/>
                </a:cubicBezTo>
                <a:lnTo>
                  <a:pt x="881062" y="1459321"/>
                </a:lnTo>
                <a:lnTo>
                  <a:pt x="690562" y="1054508"/>
                </a:lnTo>
                <a:lnTo>
                  <a:pt x="585787" y="1105308"/>
                </a:lnTo>
                <a:lnTo>
                  <a:pt x="493712" y="978308"/>
                </a:lnTo>
                <a:lnTo>
                  <a:pt x="285750" y="1076733"/>
                </a:lnTo>
                <a:lnTo>
                  <a:pt x="0" y="302033"/>
                </a:lnTo>
                <a:lnTo>
                  <a:pt x="366712" y="152808"/>
                </a:lnTo>
                <a:lnTo>
                  <a:pt x="473360" y="0"/>
                </a:lnTo>
                <a:cubicBezTo>
                  <a:pt x="582234" y="151641"/>
                  <a:pt x="654632" y="258996"/>
                  <a:pt x="750480" y="392400"/>
                </a:cubicBezTo>
                <a:cubicBezTo>
                  <a:pt x="906313" y="454692"/>
                  <a:pt x="1025673" y="522195"/>
                  <a:pt x="1197137" y="576671"/>
                </a:cubicBezTo>
                <a:cubicBezTo>
                  <a:pt x="1298153" y="616385"/>
                  <a:pt x="1287651" y="610672"/>
                  <a:pt x="1359184" y="630685"/>
                </a:cubicBezTo>
                <a:cubicBezTo>
                  <a:pt x="1469794" y="663724"/>
                  <a:pt x="1577343" y="691975"/>
                  <a:pt x="1626333" y="696751"/>
                </a:cubicBezTo>
                <a:lnTo>
                  <a:pt x="1619250" y="768758"/>
                </a:lnTo>
                <a:lnTo>
                  <a:pt x="2007394" y="921158"/>
                </a:lnTo>
                <a:lnTo>
                  <a:pt x="2002631" y="1094990"/>
                </a:lnTo>
                <a:lnTo>
                  <a:pt x="1807368" y="1106895"/>
                </a:lnTo>
                <a:lnTo>
                  <a:pt x="1824037" y="1192621"/>
                </a:lnTo>
                <a:lnTo>
                  <a:pt x="1354930" y="1399790"/>
                </a:lnTo>
                <a:lnTo>
                  <a:pt x="1464469" y="1597433"/>
                </a:lnTo>
                <a:lnTo>
                  <a:pt x="1423988" y="1730783"/>
                </a:lnTo>
                <a:lnTo>
                  <a:pt x="1223962" y="1749833"/>
                </a:lnTo>
                <a:lnTo>
                  <a:pt x="1085849" y="1797458"/>
                </a:lnTo>
                <a:lnTo>
                  <a:pt x="1121569" y="1883182"/>
                </a:lnTo>
                <a:close/>
              </a:path>
            </a:pathLst>
          </a:custGeom>
          <a:solidFill>
            <a:srgbClr val="7030A0">
              <a:alpha val="18824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uolivapaa piirto 8"/>
          <p:cNvSpPr/>
          <p:nvPr/>
        </p:nvSpPr>
        <p:spPr>
          <a:xfrm>
            <a:off x="1852613" y="3779043"/>
            <a:ext cx="1554163" cy="1140620"/>
          </a:xfrm>
          <a:custGeom>
            <a:avLst/>
            <a:gdLst>
              <a:gd name="connsiteX0" fmla="*/ 1022350 w 1689100"/>
              <a:gd name="connsiteY0" fmla="*/ 520700 h 1593850"/>
              <a:gd name="connsiteX1" fmla="*/ 1022350 w 1689100"/>
              <a:gd name="connsiteY1" fmla="*/ 520700 h 1593850"/>
              <a:gd name="connsiteX2" fmla="*/ 895350 w 1689100"/>
              <a:gd name="connsiteY2" fmla="*/ 685800 h 1593850"/>
              <a:gd name="connsiteX3" fmla="*/ 850900 w 1689100"/>
              <a:gd name="connsiteY3" fmla="*/ 1079500 h 1593850"/>
              <a:gd name="connsiteX4" fmla="*/ 1123950 w 1689100"/>
              <a:gd name="connsiteY4" fmla="*/ 1041400 h 1593850"/>
              <a:gd name="connsiteX5" fmla="*/ 1238250 w 1689100"/>
              <a:gd name="connsiteY5" fmla="*/ 1041400 h 1593850"/>
              <a:gd name="connsiteX6" fmla="*/ 1409700 w 1689100"/>
              <a:gd name="connsiteY6" fmla="*/ 1123950 h 1593850"/>
              <a:gd name="connsiteX7" fmla="*/ 1689100 w 1689100"/>
              <a:gd name="connsiteY7" fmla="*/ 1282700 h 1593850"/>
              <a:gd name="connsiteX8" fmla="*/ 1460500 w 1689100"/>
              <a:gd name="connsiteY8" fmla="*/ 1593850 h 1593850"/>
              <a:gd name="connsiteX9" fmla="*/ 1117600 w 1689100"/>
              <a:gd name="connsiteY9" fmla="*/ 1397000 h 1593850"/>
              <a:gd name="connsiteX10" fmla="*/ 635000 w 1689100"/>
              <a:gd name="connsiteY10" fmla="*/ 1358900 h 1593850"/>
              <a:gd name="connsiteX11" fmla="*/ 495300 w 1689100"/>
              <a:gd name="connsiteY11" fmla="*/ 1270000 h 1593850"/>
              <a:gd name="connsiteX12" fmla="*/ 514350 w 1689100"/>
              <a:gd name="connsiteY12" fmla="*/ 1060450 h 1593850"/>
              <a:gd name="connsiteX13" fmla="*/ 101600 w 1689100"/>
              <a:gd name="connsiteY13" fmla="*/ 920750 h 1593850"/>
              <a:gd name="connsiteX14" fmla="*/ 273050 w 1689100"/>
              <a:gd name="connsiteY14" fmla="*/ 514350 h 1593850"/>
              <a:gd name="connsiteX15" fmla="*/ 0 w 1689100"/>
              <a:gd name="connsiteY15" fmla="*/ 393700 h 1593850"/>
              <a:gd name="connsiteX16" fmla="*/ 120650 w 1689100"/>
              <a:gd name="connsiteY16" fmla="*/ 152400 h 1593850"/>
              <a:gd name="connsiteX17" fmla="*/ 381000 w 1689100"/>
              <a:gd name="connsiteY17" fmla="*/ 0 h 1593850"/>
              <a:gd name="connsiteX18" fmla="*/ 1022350 w 1689100"/>
              <a:gd name="connsiteY18" fmla="*/ 520700 h 1593850"/>
              <a:gd name="connsiteX0" fmla="*/ 920750 w 1587500"/>
              <a:gd name="connsiteY0" fmla="*/ 520700 h 1593850"/>
              <a:gd name="connsiteX1" fmla="*/ 920750 w 1587500"/>
              <a:gd name="connsiteY1" fmla="*/ 520700 h 1593850"/>
              <a:gd name="connsiteX2" fmla="*/ 793750 w 1587500"/>
              <a:gd name="connsiteY2" fmla="*/ 685800 h 1593850"/>
              <a:gd name="connsiteX3" fmla="*/ 749300 w 1587500"/>
              <a:gd name="connsiteY3" fmla="*/ 1079500 h 1593850"/>
              <a:gd name="connsiteX4" fmla="*/ 1022350 w 1587500"/>
              <a:gd name="connsiteY4" fmla="*/ 1041400 h 1593850"/>
              <a:gd name="connsiteX5" fmla="*/ 1136650 w 1587500"/>
              <a:gd name="connsiteY5" fmla="*/ 1041400 h 1593850"/>
              <a:gd name="connsiteX6" fmla="*/ 1308100 w 1587500"/>
              <a:gd name="connsiteY6" fmla="*/ 1123950 h 1593850"/>
              <a:gd name="connsiteX7" fmla="*/ 1587500 w 1587500"/>
              <a:gd name="connsiteY7" fmla="*/ 1282700 h 1593850"/>
              <a:gd name="connsiteX8" fmla="*/ 1358900 w 1587500"/>
              <a:gd name="connsiteY8" fmla="*/ 1593850 h 1593850"/>
              <a:gd name="connsiteX9" fmla="*/ 1016000 w 1587500"/>
              <a:gd name="connsiteY9" fmla="*/ 1397000 h 1593850"/>
              <a:gd name="connsiteX10" fmla="*/ 533400 w 1587500"/>
              <a:gd name="connsiteY10" fmla="*/ 1358900 h 1593850"/>
              <a:gd name="connsiteX11" fmla="*/ 393700 w 1587500"/>
              <a:gd name="connsiteY11" fmla="*/ 1270000 h 1593850"/>
              <a:gd name="connsiteX12" fmla="*/ 412750 w 1587500"/>
              <a:gd name="connsiteY12" fmla="*/ 1060450 h 1593850"/>
              <a:gd name="connsiteX13" fmla="*/ 0 w 1587500"/>
              <a:gd name="connsiteY13" fmla="*/ 920750 h 1593850"/>
              <a:gd name="connsiteX14" fmla="*/ 171450 w 1587500"/>
              <a:gd name="connsiteY14" fmla="*/ 514350 h 1593850"/>
              <a:gd name="connsiteX15" fmla="*/ 190500 w 1587500"/>
              <a:gd name="connsiteY15" fmla="*/ 431800 h 1593850"/>
              <a:gd name="connsiteX16" fmla="*/ 19050 w 1587500"/>
              <a:gd name="connsiteY16" fmla="*/ 152400 h 1593850"/>
              <a:gd name="connsiteX17" fmla="*/ 279400 w 1587500"/>
              <a:gd name="connsiteY17" fmla="*/ 0 h 1593850"/>
              <a:gd name="connsiteX18" fmla="*/ 920750 w 1587500"/>
              <a:gd name="connsiteY18" fmla="*/ 520700 h 1593850"/>
              <a:gd name="connsiteX0" fmla="*/ 920750 w 1587500"/>
              <a:gd name="connsiteY0" fmla="*/ 520700 h 1593850"/>
              <a:gd name="connsiteX1" fmla="*/ 920750 w 1587500"/>
              <a:gd name="connsiteY1" fmla="*/ 520700 h 1593850"/>
              <a:gd name="connsiteX2" fmla="*/ 793750 w 1587500"/>
              <a:gd name="connsiteY2" fmla="*/ 685800 h 1593850"/>
              <a:gd name="connsiteX3" fmla="*/ 749300 w 1587500"/>
              <a:gd name="connsiteY3" fmla="*/ 1079500 h 1593850"/>
              <a:gd name="connsiteX4" fmla="*/ 1022350 w 1587500"/>
              <a:gd name="connsiteY4" fmla="*/ 1041400 h 1593850"/>
              <a:gd name="connsiteX5" fmla="*/ 1136650 w 1587500"/>
              <a:gd name="connsiteY5" fmla="*/ 1041400 h 1593850"/>
              <a:gd name="connsiteX6" fmla="*/ 1308100 w 1587500"/>
              <a:gd name="connsiteY6" fmla="*/ 1123950 h 1593850"/>
              <a:gd name="connsiteX7" fmla="*/ 1587500 w 1587500"/>
              <a:gd name="connsiteY7" fmla="*/ 1282700 h 1593850"/>
              <a:gd name="connsiteX8" fmla="*/ 1358900 w 1587500"/>
              <a:gd name="connsiteY8" fmla="*/ 1593850 h 1593850"/>
              <a:gd name="connsiteX9" fmla="*/ 1016000 w 1587500"/>
              <a:gd name="connsiteY9" fmla="*/ 1397000 h 1593850"/>
              <a:gd name="connsiteX10" fmla="*/ 533400 w 1587500"/>
              <a:gd name="connsiteY10" fmla="*/ 1358900 h 1593850"/>
              <a:gd name="connsiteX11" fmla="*/ 393700 w 1587500"/>
              <a:gd name="connsiteY11" fmla="*/ 1270000 h 1593850"/>
              <a:gd name="connsiteX12" fmla="*/ 412750 w 1587500"/>
              <a:gd name="connsiteY12" fmla="*/ 1060450 h 1593850"/>
              <a:gd name="connsiteX13" fmla="*/ 0 w 1587500"/>
              <a:gd name="connsiteY13" fmla="*/ 920750 h 1593850"/>
              <a:gd name="connsiteX14" fmla="*/ 171450 w 1587500"/>
              <a:gd name="connsiteY14" fmla="*/ 514350 h 1593850"/>
              <a:gd name="connsiteX15" fmla="*/ 190500 w 1587500"/>
              <a:gd name="connsiteY15" fmla="*/ 431800 h 1593850"/>
              <a:gd name="connsiteX16" fmla="*/ 279400 w 1587500"/>
              <a:gd name="connsiteY16" fmla="*/ 0 h 1593850"/>
              <a:gd name="connsiteX17" fmla="*/ 920750 w 1587500"/>
              <a:gd name="connsiteY17" fmla="*/ 520700 h 1593850"/>
              <a:gd name="connsiteX0" fmla="*/ 920750 w 1587500"/>
              <a:gd name="connsiteY0" fmla="*/ 88900 h 1162050"/>
              <a:gd name="connsiteX1" fmla="*/ 920750 w 1587500"/>
              <a:gd name="connsiteY1" fmla="*/ 88900 h 1162050"/>
              <a:gd name="connsiteX2" fmla="*/ 793750 w 1587500"/>
              <a:gd name="connsiteY2" fmla="*/ 254000 h 1162050"/>
              <a:gd name="connsiteX3" fmla="*/ 749300 w 1587500"/>
              <a:gd name="connsiteY3" fmla="*/ 647700 h 1162050"/>
              <a:gd name="connsiteX4" fmla="*/ 1022350 w 1587500"/>
              <a:gd name="connsiteY4" fmla="*/ 609600 h 1162050"/>
              <a:gd name="connsiteX5" fmla="*/ 1136650 w 1587500"/>
              <a:gd name="connsiteY5" fmla="*/ 609600 h 1162050"/>
              <a:gd name="connsiteX6" fmla="*/ 1308100 w 1587500"/>
              <a:gd name="connsiteY6" fmla="*/ 692150 h 1162050"/>
              <a:gd name="connsiteX7" fmla="*/ 1587500 w 1587500"/>
              <a:gd name="connsiteY7" fmla="*/ 850900 h 1162050"/>
              <a:gd name="connsiteX8" fmla="*/ 1358900 w 1587500"/>
              <a:gd name="connsiteY8" fmla="*/ 1162050 h 1162050"/>
              <a:gd name="connsiteX9" fmla="*/ 1016000 w 1587500"/>
              <a:gd name="connsiteY9" fmla="*/ 965200 h 1162050"/>
              <a:gd name="connsiteX10" fmla="*/ 533400 w 1587500"/>
              <a:gd name="connsiteY10" fmla="*/ 927100 h 1162050"/>
              <a:gd name="connsiteX11" fmla="*/ 393700 w 1587500"/>
              <a:gd name="connsiteY11" fmla="*/ 838200 h 1162050"/>
              <a:gd name="connsiteX12" fmla="*/ 412750 w 1587500"/>
              <a:gd name="connsiteY12" fmla="*/ 628650 h 1162050"/>
              <a:gd name="connsiteX13" fmla="*/ 0 w 1587500"/>
              <a:gd name="connsiteY13" fmla="*/ 488950 h 1162050"/>
              <a:gd name="connsiteX14" fmla="*/ 171450 w 1587500"/>
              <a:gd name="connsiteY14" fmla="*/ 82550 h 1162050"/>
              <a:gd name="connsiteX15" fmla="*/ 190500 w 1587500"/>
              <a:gd name="connsiteY15" fmla="*/ 0 h 1162050"/>
              <a:gd name="connsiteX16" fmla="*/ 920750 w 1587500"/>
              <a:gd name="connsiteY16" fmla="*/ 88900 h 1162050"/>
              <a:gd name="connsiteX0" fmla="*/ 819150 w 1587500"/>
              <a:gd name="connsiteY0" fmla="*/ 171450 h 1162050"/>
              <a:gd name="connsiteX1" fmla="*/ 920750 w 1587500"/>
              <a:gd name="connsiteY1" fmla="*/ 88900 h 1162050"/>
              <a:gd name="connsiteX2" fmla="*/ 793750 w 1587500"/>
              <a:gd name="connsiteY2" fmla="*/ 254000 h 1162050"/>
              <a:gd name="connsiteX3" fmla="*/ 749300 w 1587500"/>
              <a:gd name="connsiteY3" fmla="*/ 647700 h 1162050"/>
              <a:gd name="connsiteX4" fmla="*/ 1022350 w 1587500"/>
              <a:gd name="connsiteY4" fmla="*/ 609600 h 1162050"/>
              <a:gd name="connsiteX5" fmla="*/ 1136650 w 1587500"/>
              <a:gd name="connsiteY5" fmla="*/ 609600 h 1162050"/>
              <a:gd name="connsiteX6" fmla="*/ 1308100 w 1587500"/>
              <a:gd name="connsiteY6" fmla="*/ 692150 h 1162050"/>
              <a:gd name="connsiteX7" fmla="*/ 1587500 w 1587500"/>
              <a:gd name="connsiteY7" fmla="*/ 850900 h 1162050"/>
              <a:gd name="connsiteX8" fmla="*/ 1358900 w 1587500"/>
              <a:gd name="connsiteY8" fmla="*/ 1162050 h 1162050"/>
              <a:gd name="connsiteX9" fmla="*/ 1016000 w 1587500"/>
              <a:gd name="connsiteY9" fmla="*/ 965200 h 1162050"/>
              <a:gd name="connsiteX10" fmla="*/ 533400 w 1587500"/>
              <a:gd name="connsiteY10" fmla="*/ 927100 h 1162050"/>
              <a:gd name="connsiteX11" fmla="*/ 393700 w 1587500"/>
              <a:gd name="connsiteY11" fmla="*/ 838200 h 1162050"/>
              <a:gd name="connsiteX12" fmla="*/ 412750 w 1587500"/>
              <a:gd name="connsiteY12" fmla="*/ 628650 h 1162050"/>
              <a:gd name="connsiteX13" fmla="*/ 0 w 1587500"/>
              <a:gd name="connsiteY13" fmla="*/ 488950 h 1162050"/>
              <a:gd name="connsiteX14" fmla="*/ 171450 w 1587500"/>
              <a:gd name="connsiteY14" fmla="*/ 82550 h 1162050"/>
              <a:gd name="connsiteX15" fmla="*/ 190500 w 1587500"/>
              <a:gd name="connsiteY15" fmla="*/ 0 h 1162050"/>
              <a:gd name="connsiteX16" fmla="*/ 819150 w 1587500"/>
              <a:gd name="connsiteY16" fmla="*/ 171450 h 1162050"/>
              <a:gd name="connsiteX0" fmla="*/ 819150 w 1587500"/>
              <a:gd name="connsiteY0" fmla="*/ 171450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19150 w 1587500"/>
              <a:gd name="connsiteY15" fmla="*/ 171450 h 1162050"/>
              <a:gd name="connsiteX0" fmla="*/ 819150 w 1587500"/>
              <a:gd name="connsiteY0" fmla="*/ 171450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19150 w 1587500"/>
              <a:gd name="connsiteY15" fmla="*/ 171450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180975 h 1162050"/>
              <a:gd name="connsiteX1" fmla="*/ 793750 w 1587500"/>
              <a:gd name="connsiteY1" fmla="*/ 254000 h 1162050"/>
              <a:gd name="connsiteX2" fmla="*/ 749300 w 1587500"/>
              <a:gd name="connsiteY2" fmla="*/ 647700 h 1162050"/>
              <a:gd name="connsiteX3" fmla="*/ 1022350 w 1587500"/>
              <a:gd name="connsiteY3" fmla="*/ 609600 h 1162050"/>
              <a:gd name="connsiteX4" fmla="*/ 1136650 w 1587500"/>
              <a:gd name="connsiteY4" fmla="*/ 609600 h 1162050"/>
              <a:gd name="connsiteX5" fmla="*/ 1308100 w 1587500"/>
              <a:gd name="connsiteY5" fmla="*/ 692150 h 1162050"/>
              <a:gd name="connsiteX6" fmla="*/ 1587500 w 1587500"/>
              <a:gd name="connsiteY6" fmla="*/ 850900 h 1162050"/>
              <a:gd name="connsiteX7" fmla="*/ 1358900 w 1587500"/>
              <a:gd name="connsiteY7" fmla="*/ 1162050 h 1162050"/>
              <a:gd name="connsiteX8" fmla="*/ 1016000 w 1587500"/>
              <a:gd name="connsiteY8" fmla="*/ 965200 h 1162050"/>
              <a:gd name="connsiteX9" fmla="*/ 533400 w 1587500"/>
              <a:gd name="connsiteY9" fmla="*/ 927100 h 1162050"/>
              <a:gd name="connsiteX10" fmla="*/ 393700 w 1587500"/>
              <a:gd name="connsiteY10" fmla="*/ 838200 h 1162050"/>
              <a:gd name="connsiteX11" fmla="*/ 412750 w 1587500"/>
              <a:gd name="connsiteY11" fmla="*/ 628650 h 1162050"/>
              <a:gd name="connsiteX12" fmla="*/ 0 w 1587500"/>
              <a:gd name="connsiteY12" fmla="*/ 488950 h 1162050"/>
              <a:gd name="connsiteX13" fmla="*/ 171450 w 1587500"/>
              <a:gd name="connsiteY13" fmla="*/ 82550 h 1162050"/>
              <a:gd name="connsiteX14" fmla="*/ 190500 w 1587500"/>
              <a:gd name="connsiteY14" fmla="*/ 0 h 1162050"/>
              <a:gd name="connsiteX15" fmla="*/ 847725 w 1587500"/>
              <a:gd name="connsiteY15" fmla="*/ 180975 h 1162050"/>
              <a:gd name="connsiteX0" fmla="*/ 847725 w 1587500"/>
              <a:gd name="connsiteY0" fmla="*/ 202407 h 1183482"/>
              <a:gd name="connsiteX1" fmla="*/ 793750 w 1587500"/>
              <a:gd name="connsiteY1" fmla="*/ 275432 h 1183482"/>
              <a:gd name="connsiteX2" fmla="*/ 749300 w 1587500"/>
              <a:gd name="connsiteY2" fmla="*/ 669132 h 1183482"/>
              <a:gd name="connsiteX3" fmla="*/ 1022350 w 1587500"/>
              <a:gd name="connsiteY3" fmla="*/ 631032 h 1183482"/>
              <a:gd name="connsiteX4" fmla="*/ 1136650 w 1587500"/>
              <a:gd name="connsiteY4" fmla="*/ 631032 h 1183482"/>
              <a:gd name="connsiteX5" fmla="*/ 1308100 w 1587500"/>
              <a:gd name="connsiteY5" fmla="*/ 713582 h 1183482"/>
              <a:gd name="connsiteX6" fmla="*/ 1587500 w 1587500"/>
              <a:gd name="connsiteY6" fmla="*/ 872332 h 1183482"/>
              <a:gd name="connsiteX7" fmla="*/ 1358900 w 1587500"/>
              <a:gd name="connsiteY7" fmla="*/ 1183482 h 1183482"/>
              <a:gd name="connsiteX8" fmla="*/ 1016000 w 1587500"/>
              <a:gd name="connsiteY8" fmla="*/ 986632 h 1183482"/>
              <a:gd name="connsiteX9" fmla="*/ 533400 w 1587500"/>
              <a:gd name="connsiteY9" fmla="*/ 948532 h 1183482"/>
              <a:gd name="connsiteX10" fmla="*/ 393700 w 1587500"/>
              <a:gd name="connsiteY10" fmla="*/ 859632 h 1183482"/>
              <a:gd name="connsiteX11" fmla="*/ 412750 w 1587500"/>
              <a:gd name="connsiteY11" fmla="*/ 650082 h 1183482"/>
              <a:gd name="connsiteX12" fmla="*/ 0 w 1587500"/>
              <a:gd name="connsiteY12" fmla="*/ 510382 h 1183482"/>
              <a:gd name="connsiteX13" fmla="*/ 171450 w 1587500"/>
              <a:gd name="connsiteY13" fmla="*/ 103982 h 1183482"/>
              <a:gd name="connsiteX14" fmla="*/ 200025 w 1587500"/>
              <a:gd name="connsiteY14" fmla="*/ 0 h 1183482"/>
              <a:gd name="connsiteX15" fmla="*/ 847725 w 1587500"/>
              <a:gd name="connsiteY15" fmla="*/ 202407 h 1183482"/>
              <a:gd name="connsiteX0" fmla="*/ 847725 w 1587500"/>
              <a:gd name="connsiteY0" fmla="*/ 202407 h 1183482"/>
              <a:gd name="connsiteX1" fmla="*/ 793750 w 1587500"/>
              <a:gd name="connsiteY1" fmla="*/ 275432 h 1183482"/>
              <a:gd name="connsiteX2" fmla="*/ 749300 w 1587500"/>
              <a:gd name="connsiteY2" fmla="*/ 669132 h 1183482"/>
              <a:gd name="connsiteX3" fmla="*/ 1022350 w 1587500"/>
              <a:gd name="connsiteY3" fmla="*/ 631032 h 1183482"/>
              <a:gd name="connsiteX4" fmla="*/ 1136650 w 1587500"/>
              <a:gd name="connsiteY4" fmla="*/ 631032 h 1183482"/>
              <a:gd name="connsiteX5" fmla="*/ 1308100 w 1587500"/>
              <a:gd name="connsiteY5" fmla="*/ 713582 h 1183482"/>
              <a:gd name="connsiteX6" fmla="*/ 1587500 w 1587500"/>
              <a:gd name="connsiteY6" fmla="*/ 872332 h 1183482"/>
              <a:gd name="connsiteX7" fmla="*/ 1358900 w 1587500"/>
              <a:gd name="connsiteY7" fmla="*/ 1183482 h 1183482"/>
              <a:gd name="connsiteX8" fmla="*/ 1016000 w 1587500"/>
              <a:gd name="connsiteY8" fmla="*/ 986632 h 1183482"/>
              <a:gd name="connsiteX9" fmla="*/ 533400 w 1587500"/>
              <a:gd name="connsiteY9" fmla="*/ 948532 h 1183482"/>
              <a:gd name="connsiteX10" fmla="*/ 393700 w 1587500"/>
              <a:gd name="connsiteY10" fmla="*/ 859632 h 1183482"/>
              <a:gd name="connsiteX11" fmla="*/ 412750 w 1587500"/>
              <a:gd name="connsiteY11" fmla="*/ 650082 h 1183482"/>
              <a:gd name="connsiteX12" fmla="*/ 0 w 1587500"/>
              <a:gd name="connsiteY12" fmla="*/ 510382 h 1183482"/>
              <a:gd name="connsiteX13" fmla="*/ 200025 w 1587500"/>
              <a:gd name="connsiteY13" fmla="*/ 0 h 1183482"/>
              <a:gd name="connsiteX14" fmla="*/ 847725 w 1587500"/>
              <a:gd name="connsiteY14" fmla="*/ 202407 h 1183482"/>
              <a:gd name="connsiteX0" fmla="*/ 847725 w 1587500"/>
              <a:gd name="connsiteY0" fmla="*/ 192882 h 1173957"/>
              <a:gd name="connsiteX1" fmla="*/ 793750 w 1587500"/>
              <a:gd name="connsiteY1" fmla="*/ 265907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47725 w 1587500"/>
              <a:gd name="connsiteY14" fmla="*/ 192882 h 1173957"/>
              <a:gd name="connsiteX0" fmla="*/ 812006 w 1587500"/>
              <a:gd name="connsiteY0" fmla="*/ 154782 h 1173957"/>
              <a:gd name="connsiteX1" fmla="*/ 793750 w 1587500"/>
              <a:gd name="connsiteY1" fmla="*/ 265907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49300 w 1587500"/>
              <a:gd name="connsiteY2" fmla="*/ 659607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22350 w 1587500"/>
              <a:gd name="connsiteY3" fmla="*/ 621507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36650 w 1587500"/>
              <a:gd name="connsiteY4" fmla="*/ 621507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29506 w 1587500"/>
              <a:gd name="connsiteY4" fmla="*/ 638175 h 1173957"/>
              <a:gd name="connsiteX5" fmla="*/ 1308100 w 1587500"/>
              <a:gd name="connsiteY5" fmla="*/ 704057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87500"/>
              <a:gd name="connsiteY0" fmla="*/ 154782 h 1173957"/>
              <a:gd name="connsiteX1" fmla="*/ 743744 w 1587500"/>
              <a:gd name="connsiteY1" fmla="*/ 261144 h 1173957"/>
              <a:gd name="connsiteX2" fmla="*/ 725487 w 1587500"/>
              <a:gd name="connsiteY2" fmla="*/ 683420 h 1173957"/>
              <a:gd name="connsiteX3" fmla="*/ 1012825 w 1587500"/>
              <a:gd name="connsiteY3" fmla="*/ 633413 h 1173957"/>
              <a:gd name="connsiteX4" fmla="*/ 1129506 w 1587500"/>
              <a:gd name="connsiteY4" fmla="*/ 638175 h 1173957"/>
              <a:gd name="connsiteX5" fmla="*/ 1374775 w 1587500"/>
              <a:gd name="connsiteY5" fmla="*/ 785019 h 1173957"/>
              <a:gd name="connsiteX6" fmla="*/ 1587500 w 1587500"/>
              <a:gd name="connsiteY6" fmla="*/ 862807 h 1173957"/>
              <a:gd name="connsiteX7" fmla="*/ 1358900 w 1587500"/>
              <a:gd name="connsiteY7" fmla="*/ 1173957 h 1173957"/>
              <a:gd name="connsiteX8" fmla="*/ 1016000 w 1587500"/>
              <a:gd name="connsiteY8" fmla="*/ 977107 h 1173957"/>
              <a:gd name="connsiteX9" fmla="*/ 533400 w 1587500"/>
              <a:gd name="connsiteY9" fmla="*/ 939007 h 1173957"/>
              <a:gd name="connsiteX10" fmla="*/ 393700 w 1587500"/>
              <a:gd name="connsiteY10" fmla="*/ 850107 h 1173957"/>
              <a:gd name="connsiteX11" fmla="*/ 412750 w 1587500"/>
              <a:gd name="connsiteY11" fmla="*/ 640557 h 1173957"/>
              <a:gd name="connsiteX12" fmla="*/ 0 w 1587500"/>
              <a:gd name="connsiteY12" fmla="*/ 500857 h 1173957"/>
              <a:gd name="connsiteX13" fmla="*/ 202407 w 1587500"/>
              <a:gd name="connsiteY13" fmla="*/ 0 h 1173957"/>
              <a:gd name="connsiteX14" fmla="*/ 812006 w 1587500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74775 w 1577975"/>
              <a:gd name="connsiteY5" fmla="*/ 785019 h 1173957"/>
              <a:gd name="connsiteX6" fmla="*/ 1577975 w 1577975"/>
              <a:gd name="connsiteY6" fmla="*/ 886619 h 1173957"/>
              <a:gd name="connsiteX7" fmla="*/ 1358900 w 1577975"/>
              <a:gd name="connsiteY7" fmla="*/ 1173957 h 1173957"/>
              <a:gd name="connsiteX8" fmla="*/ 1016000 w 1577975"/>
              <a:gd name="connsiteY8" fmla="*/ 977107 h 1173957"/>
              <a:gd name="connsiteX9" fmla="*/ 533400 w 1577975"/>
              <a:gd name="connsiteY9" fmla="*/ 939007 h 1173957"/>
              <a:gd name="connsiteX10" fmla="*/ 393700 w 1577975"/>
              <a:gd name="connsiteY10" fmla="*/ 850107 h 1173957"/>
              <a:gd name="connsiteX11" fmla="*/ 412750 w 1577975"/>
              <a:gd name="connsiteY11" fmla="*/ 640557 h 1173957"/>
              <a:gd name="connsiteX12" fmla="*/ 0 w 1577975"/>
              <a:gd name="connsiteY12" fmla="*/ 500857 h 1173957"/>
              <a:gd name="connsiteX13" fmla="*/ 202407 w 1577975"/>
              <a:gd name="connsiteY13" fmla="*/ 0 h 1173957"/>
              <a:gd name="connsiteX14" fmla="*/ 812006 w 1577975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577975 w 1577975"/>
              <a:gd name="connsiteY6" fmla="*/ 886619 h 1173957"/>
              <a:gd name="connsiteX7" fmla="*/ 1358900 w 1577975"/>
              <a:gd name="connsiteY7" fmla="*/ 1173957 h 1173957"/>
              <a:gd name="connsiteX8" fmla="*/ 1016000 w 1577975"/>
              <a:gd name="connsiteY8" fmla="*/ 977107 h 1173957"/>
              <a:gd name="connsiteX9" fmla="*/ 533400 w 1577975"/>
              <a:gd name="connsiteY9" fmla="*/ 939007 h 1173957"/>
              <a:gd name="connsiteX10" fmla="*/ 393700 w 1577975"/>
              <a:gd name="connsiteY10" fmla="*/ 850107 h 1173957"/>
              <a:gd name="connsiteX11" fmla="*/ 412750 w 1577975"/>
              <a:gd name="connsiteY11" fmla="*/ 640557 h 1173957"/>
              <a:gd name="connsiteX12" fmla="*/ 0 w 1577975"/>
              <a:gd name="connsiteY12" fmla="*/ 500857 h 1173957"/>
              <a:gd name="connsiteX13" fmla="*/ 202407 w 1577975"/>
              <a:gd name="connsiteY13" fmla="*/ 0 h 1173957"/>
              <a:gd name="connsiteX14" fmla="*/ 812006 w 1577975"/>
              <a:gd name="connsiteY14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473995 w 1577975"/>
              <a:gd name="connsiteY6" fmla="*/ 823913 h 1173957"/>
              <a:gd name="connsiteX7" fmla="*/ 1577975 w 1577975"/>
              <a:gd name="connsiteY7" fmla="*/ 886619 h 1173957"/>
              <a:gd name="connsiteX8" fmla="*/ 1358900 w 1577975"/>
              <a:gd name="connsiteY8" fmla="*/ 1173957 h 1173957"/>
              <a:gd name="connsiteX9" fmla="*/ 1016000 w 1577975"/>
              <a:gd name="connsiteY9" fmla="*/ 977107 h 1173957"/>
              <a:gd name="connsiteX10" fmla="*/ 533400 w 1577975"/>
              <a:gd name="connsiteY10" fmla="*/ 939007 h 1173957"/>
              <a:gd name="connsiteX11" fmla="*/ 393700 w 1577975"/>
              <a:gd name="connsiteY11" fmla="*/ 850107 h 1173957"/>
              <a:gd name="connsiteX12" fmla="*/ 412750 w 1577975"/>
              <a:gd name="connsiteY12" fmla="*/ 640557 h 1173957"/>
              <a:gd name="connsiteX13" fmla="*/ 0 w 1577975"/>
              <a:gd name="connsiteY13" fmla="*/ 500857 h 1173957"/>
              <a:gd name="connsiteX14" fmla="*/ 202407 w 1577975"/>
              <a:gd name="connsiteY14" fmla="*/ 0 h 1173957"/>
              <a:gd name="connsiteX15" fmla="*/ 812006 w 1577975"/>
              <a:gd name="connsiteY15" fmla="*/ 154782 h 1173957"/>
              <a:gd name="connsiteX0" fmla="*/ 812006 w 1577975"/>
              <a:gd name="connsiteY0" fmla="*/ 154782 h 1173957"/>
              <a:gd name="connsiteX1" fmla="*/ 743744 w 1577975"/>
              <a:gd name="connsiteY1" fmla="*/ 261144 h 1173957"/>
              <a:gd name="connsiteX2" fmla="*/ 725487 w 1577975"/>
              <a:gd name="connsiteY2" fmla="*/ 683420 h 1173957"/>
              <a:gd name="connsiteX3" fmla="*/ 1012825 w 1577975"/>
              <a:gd name="connsiteY3" fmla="*/ 633413 h 1173957"/>
              <a:gd name="connsiteX4" fmla="*/ 1129506 w 1577975"/>
              <a:gd name="connsiteY4" fmla="*/ 638175 h 1173957"/>
              <a:gd name="connsiteX5" fmla="*/ 1329531 w 1577975"/>
              <a:gd name="connsiteY5" fmla="*/ 737394 h 1173957"/>
              <a:gd name="connsiteX6" fmla="*/ 1393033 w 1577975"/>
              <a:gd name="connsiteY6" fmla="*/ 790575 h 1173957"/>
              <a:gd name="connsiteX7" fmla="*/ 1577975 w 1577975"/>
              <a:gd name="connsiteY7" fmla="*/ 886619 h 1173957"/>
              <a:gd name="connsiteX8" fmla="*/ 1358900 w 1577975"/>
              <a:gd name="connsiteY8" fmla="*/ 1173957 h 1173957"/>
              <a:gd name="connsiteX9" fmla="*/ 1016000 w 1577975"/>
              <a:gd name="connsiteY9" fmla="*/ 977107 h 1173957"/>
              <a:gd name="connsiteX10" fmla="*/ 533400 w 1577975"/>
              <a:gd name="connsiteY10" fmla="*/ 939007 h 1173957"/>
              <a:gd name="connsiteX11" fmla="*/ 393700 w 1577975"/>
              <a:gd name="connsiteY11" fmla="*/ 850107 h 1173957"/>
              <a:gd name="connsiteX12" fmla="*/ 412750 w 1577975"/>
              <a:gd name="connsiteY12" fmla="*/ 640557 h 1173957"/>
              <a:gd name="connsiteX13" fmla="*/ 0 w 1577975"/>
              <a:gd name="connsiteY13" fmla="*/ 500857 h 1173957"/>
              <a:gd name="connsiteX14" fmla="*/ 202407 w 1577975"/>
              <a:gd name="connsiteY14" fmla="*/ 0 h 1173957"/>
              <a:gd name="connsiteX15" fmla="*/ 812006 w 1577975"/>
              <a:gd name="connsiteY15" fmla="*/ 154782 h 1173957"/>
              <a:gd name="connsiteX0" fmla="*/ 792956 w 1558925"/>
              <a:gd name="connsiteY0" fmla="*/ 154782 h 1173957"/>
              <a:gd name="connsiteX1" fmla="*/ 724694 w 1558925"/>
              <a:gd name="connsiteY1" fmla="*/ 261144 h 1173957"/>
              <a:gd name="connsiteX2" fmla="*/ 706437 w 1558925"/>
              <a:gd name="connsiteY2" fmla="*/ 683420 h 1173957"/>
              <a:gd name="connsiteX3" fmla="*/ 993775 w 1558925"/>
              <a:gd name="connsiteY3" fmla="*/ 633413 h 1173957"/>
              <a:gd name="connsiteX4" fmla="*/ 1110456 w 1558925"/>
              <a:gd name="connsiteY4" fmla="*/ 638175 h 1173957"/>
              <a:gd name="connsiteX5" fmla="*/ 1310481 w 1558925"/>
              <a:gd name="connsiteY5" fmla="*/ 737394 h 1173957"/>
              <a:gd name="connsiteX6" fmla="*/ 1373983 w 1558925"/>
              <a:gd name="connsiteY6" fmla="*/ 790575 h 1173957"/>
              <a:gd name="connsiteX7" fmla="*/ 1558925 w 1558925"/>
              <a:gd name="connsiteY7" fmla="*/ 886619 h 1173957"/>
              <a:gd name="connsiteX8" fmla="*/ 1339850 w 1558925"/>
              <a:gd name="connsiteY8" fmla="*/ 1173957 h 1173957"/>
              <a:gd name="connsiteX9" fmla="*/ 996950 w 1558925"/>
              <a:gd name="connsiteY9" fmla="*/ 977107 h 1173957"/>
              <a:gd name="connsiteX10" fmla="*/ 514350 w 1558925"/>
              <a:gd name="connsiteY10" fmla="*/ 939007 h 1173957"/>
              <a:gd name="connsiteX11" fmla="*/ 374650 w 1558925"/>
              <a:gd name="connsiteY11" fmla="*/ 850107 h 1173957"/>
              <a:gd name="connsiteX12" fmla="*/ 393700 w 1558925"/>
              <a:gd name="connsiteY12" fmla="*/ 640557 h 1173957"/>
              <a:gd name="connsiteX13" fmla="*/ 0 w 1558925"/>
              <a:gd name="connsiteY13" fmla="*/ 472282 h 1173957"/>
              <a:gd name="connsiteX14" fmla="*/ 183357 w 1558925"/>
              <a:gd name="connsiteY14" fmla="*/ 0 h 1173957"/>
              <a:gd name="connsiteX15" fmla="*/ 792956 w 1558925"/>
              <a:gd name="connsiteY15" fmla="*/ 154782 h 1173957"/>
              <a:gd name="connsiteX0" fmla="*/ 792956 w 1558925"/>
              <a:gd name="connsiteY0" fmla="*/ 154782 h 1173957"/>
              <a:gd name="connsiteX1" fmla="*/ 724694 w 1558925"/>
              <a:gd name="connsiteY1" fmla="*/ 261144 h 1173957"/>
              <a:gd name="connsiteX2" fmla="*/ 706437 w 1558925"/>
              <a:gd name="connsiteY2" fmla="*/ 683420 h 1173957"/>
              <a:gd name="connsiteX3" fmla="*/ 993775 w 1558925"/>
              <a:gd name="connsiteY3" fmla="*/ 633413 h 1173957"/>
              <a:gd name="connsiteX4" fmla="*/ 1110456 w 1558925"/>
              <a:gd name="connsiteY4" fmla="*/ 638175 h 1173957"/>
              <a:gd name="connsiteX5" fmla="*/ 1310481 w 1558925"/>
              <a:gd name="connsiteY5" fmla="*/ 737394 h 1173957"/>
              <a:gd name="connsiteX6" fmla="*/ 1373983 w 1558925"/>
              <a:gd name="connsiteY6" fmla="*/ 790575 h 1173957"/>
              <a:gd name="connsiteX7" fmla="*/ 1558925 w 1558925"/>
              <a:gd name="connsiteY7" fmla="*/ 886619 h 1173957"/>
              <a:gd name="connsiteX8" fmla="*/ 1339850 w 1558925"/>
              <a:gd name="connsiteY8" fmla="*/ 1173957 h 1173957"/>
              <a:gd name="connsiteX9" fmla="*/ 996950 w 1558925"/>
              <a:gd name="connsiteY9" fmla="*/ 977107 h 1173957"/>
              <a:gd name="connsiteX10" fmla="*/ 514350 w 1558925"/>
              <a:gd name="connsiteY10" fmla="*/ 939007 h 1173957"/>
              <a:gd name="connsiteX11" fmla="*/ 374650 w 1558925"/>
              <a:gd name="connsiteY11" fmla="*/ 850107 h 1173957"/>
              <a:gd name="connsiteX12" fmla="*/ 412750 w 1558925"/>
              <a:gd name="connsiteY12" fmla="*/ 616745 h 1173957"/>
              <a:gd name="connsiteX13" fmla="*/ 0 w 1558925"/>
              <a:gd name="connsiteY13" fmla="*/ 472282 h 1173957"/>
              <a:gd name="connsiteX14" fmla="*/ 183357 w 1558925"/>
              <a:gd name="connsiteY14" fmla="*/ 0 h 1173957"/>
              <a:gd name="connsiteX15" fmla="*/ 792956 w 1558925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39007 h 1173957"/>
              <a:gd name="connsiteX11" fmla="*/ 369887 w 1554162"/>
              <a:gd name="connsiteY11" fmla="*/ 850107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39007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77107 h 1173957"/>
              <a:gd name="connsiteX10" fmla="*/ 509587 w 1554162"/>
              <a:gd name="connsiteY10" fmla="*/ 910432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73957"/>
              <a:gd name="connsiteX1" fmla="*/ 719931 w 1554162"/>
              <a:gd name="connsiteY1" fmla="*/ 261144 h 1173957"/>
              <a:gd name="connsiteX2" fmla="*/ 701674 w 1554162"/>
              <a:gd name="connsiteY2" fmla="*/ 683420 h 1173957"/>
              <a:gd name="connsiteX3" fmla="*/ 989012 w 1554162"/>
              <a:gd name="connsiteY3" fmla="*/ 633413 h 1173957"/>
              <a:gd name="connsiteX4" fmla="*/ 1105693 w 1554162"/>
              <a:gd name="connsiteY4" fmla="*/ 638175 h 1173957"/>
              <a:gd name="connsiteX5" fmla="*/ 1305718 w 1554162"/>
              <a:gd name="connsiteY5" fmla="*/ 737394 h 1173957"/>
              <a:gd name="connsiteX6" fmla="*/ 1369220 w 1554162"/>
              <a:gd name="connsiteY6" fmla="*/ 790575 h 1173957"/>
              <a:gd name="connsiteX7" fmla="*/ 1554162 w 1554162"/>
              <a:gd name="connsiteY7" fmla="*/ 886619 h 1173957"/>
              <a:gd name="connsiteX8" fmla="*/ 1335087 w 1554162"/>
              <a:gd name="connsiteY8" fmla="*/ 1173957 h 1173957"/>
              <a:gd name="connsiteX9" fmla="*/ 992187 w 1554162"/>
              <a:gd name="connsiteY9" fmla="*/ 939007 h 1173957"/>
              <a:gd name="connsiteX10" fmla="*/ 509587 w 1554162"/>
              <a:gd name="connsiteY10" fmla="*/ 910432 h 1173957"/>
              <a:gd name="connsiteX11" fmla="*/ 396080 w 1554162"/>
              <a:gd name="connsiteY11" fmla="*/ 845345 h 1173957"/>
              <a:gd name="connsiteX12" fmla="*/ 407987 w 1554162"/>
              <a:gd name="connsiteY12" fmla="*/ 616745 h 1173957"/>
              <a:gd name="connsiteX13" fmla="*/ 0 w 1554162"/>
              <a:gd name="connsiteY13" fmla="*/ 455613 h 1173957"/>
              <a:gd name="connsiteX14" fmla="*/ 178594 w 1554162"/>
              <a:gd name="connsiteY14" fmla="*/ 0 h 1173957"/>
              <a:gd name="connsiteX15" fmla="*/ 788193 w 1554162"/>
              <a:gd name="connsiteY15" fmla="*/ 154782 h 1173957"/>
              <a:gd name="connsiteX0" fmla="*/ 788193 w 1554162"/>
              <a:gd name="connsiteY0" fmla="*/ 154782 h 1140620"/>
              <a:gd name="connsiteX1" fmla="*/ 719931 w 1554162"/>
              <a:gd name="connsiteY1" fmla="*/ 261144 h 1140620"/>
              <a:gd name="connsiteX2" fmla="*/ 701674 w 1554162"/>
              <a:gd name="connsiteY2" fmla="*/ 683420 h 1140620"/>
              <a:gd name="connsiteX3" fmla="*/ 989012 w 1554162"/>
              <a:gd name="connsiteY3" fmla="*/ 633413 h 1140620"/>
              <a:gd name="connsiteX4" fmla="*/ 1105693 w 1554162"/>
              <a:gd name="connsiteY4" fmla="*/ 638175 h 1140620"/>
              <a:gd name="connsiteX5" fmla="*/ 1305718 w 1554162"/>
              <a:gd name="connsiteY5" fmla="*/ 737394 h 1140620"/>
              <a:gd name="connsiteX6" fmla="*/ 1369220 w 1554162"/>
              <a:gd name="connsiteY6" fmla="*/ 790575 h 1140620"/>
              <a:gd name="connsiteX7" fmla="*/ 1554162 w 1554162"/>
              <a:gd name="connsiteY7" fmla="*/ 886619 h 1140620"/>
              <a:gd name="connsiteX8" fmla="*/ 1356519 w 1554162"/>
              <a:gd name="connsiteY8" fmla="*/ 1140620 h 1140620"/>
              <a:gd name="connsiteX9" fmla="*/ 992187 w 1554162"/>
              <a:gd name="connsiteY9" fmla="*/ 939007 h 1140620"/>
              <a:gd name="connsiteX10" fmla="*/ 509587 w 1554162"/>
              <a:gd name="connsiteY10" fmla="*/ 910432 h 1140620"/>
              <a:gd name="connsiteX11" fmla="*/ 396080 w 1554162"/>
              <a:gd name="connsiteY11" fmla="*/ 845345 h 1140620"/>
              <a:gd name="connsiteX12" fmla="*/ 407987 w 1554162"/>
              <a:gd name="connsiteY12" fmla="*/ 616745 h 1140620"/>
              <a:gd name="connsiteX13" fmla="*/ 0 w 1554162"/>
              <a:gd name="connsiteY13" fmla="*/ 455613 h 1140620"/>
              <a:gd name="connsiteX14" fmla="*/ 178594 w 1554162"/>
              <a:gd name="connsiteY14" fmla="*/ 0 h 1140620"/>
              <a:gd name="connsiteX15" fmla="*/ 788193 w 1554162"/>
              <a:gd name="connsiteY15" fmla="*/ 154782 h 114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54162" h="1140620">
                <a:moveTo>
                  <a:pt x="788193" y="154782"/>
                </a:moveTo>
                <a:lnTo>
                  <a:pt x="719931" y="261144"/>
                </a:lnTo>
                <a:lnTo>
                  <a:pt x="701674" y="683420"/>
                </a:lnTo>
                <a:lnTo>
                  <a:pt x="989012" y="633413"/>
                </a:lnTo>
                <a:lnTo>
                  <a:pt x="1105693" y="638175"/>
                </a:lnTo>
                <a:lnTo>
                  <a:pt x="1305718" y="737394"/>
                </a:lnTo>
                <a:lnTo>
                  <a:pt x="1369220" y="790575"/>
                </a:lnTo>
                <a:lnTo>
                  <a:pt x="1554162" y="886619"/>
                </a:lnTo>
                <a:lnTo>
                  <a:pt x="1356519" y="1140620"/>
                </a:lnTo>
                <a:lnTo>
                  <a:pt x="992187" y="939007"/>
                </a:lnTo>
                <a:lnTo>
                  <a:pt x="509587" y="910432"/>
                </a:lnTo>
                <a:lnTo>
                  <a:pt x="396080" y="845345"/>
                </a:lnTo>
                <a:lnTo>
                  <a:pt x="407987" y="616745"/>
                </a:lnTo>
                <a:lnTo>
                  <a:pt x="0" y="455613"/>
                </a:lnTo>
                <a:lnTo>
                  <a:pt x="178594" y="0"/>
                </a:lnTo>
                <a:lnTo>
                  <a:pt x="788193" y="154782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Puolivapaa piirto 9"/>
          <p:cNvSpPr/>
          <p:nvPr/>
        </p:nvSpPr>
        <p:spPr>
          <a:xfrm>
            <a:off x="2379665" y="4711701"/>
            <a:ext cx="801687" cy="803275"/>
          </a:xfrm>
          <a:custGeom>
            <a:avLst/>
            <a:gdLst>
              <a:gd name="connsiteX0" fmla="*/ 814387 w 814387"/>
              <a:gd name="connsiteY0" fmla="*/ 223838 h 828675"/>
              <a:gd name="connsiteX1" fmla="*/ 814387 w 814387"/>
              <a:gd name="connsiteY1" fmla="*/ 223838 h 828675"/>
              <a:gd name="connsiteX2" fmla="*/ 347662 w 814387"/>
              <a:gd name="connsiteY2" fmla="*/ 795338 h 828675"/>
              <a:gd name="connsiteX3" fmla="*/ 157162 w 814387"/>
              <a:gd name="connsiteY3" fmla="*/ 828675 h 828675"/>
              <a:gd name="connsiteX4" fmla="*/ 0 w 814387"/>
              <a:gd name="connsiteY4" fmla="*/ 0 h 828675"/>
              <a:gd name="connsiteX5" fmla="*/ 476250 w 814387"/>
              <a:gd name="connsiteY5" fmla="*/ 33338 h 828675"/>
              <a:gd name="connsiteX6" fmla="*/ 814387 w 814387"/>
              <a:gd name="connsiteY6" fmla="*/ 223838 h 828675"/>
              <a:gd name="connsiteX0" fmla="*/ 788987 w 788987"/>
              <a:gd name="connsiteY0" fmla="*/ 230188 h 835025"/>
              <a:gd name="connsiteX1" fmla="*/ 788987 w 788987"/>
              <a:gd name="connsiteY1" fmla="*/ 230188 h 835025"/>
              <a:gd name="connsiteX2" fmla="*/ 322262 w 788987"/>
              <a:gd name="connsiteY2" fmla="*/ 801688 h 835025"/>
              <a:gd name="connsiteX3" fmla="*/ 131762 w 788987"/>
              <a:gd name="connsiteY3" fmla="*/ 835025 h 835025"/>
              <a:gd name="connsiteX4" fmla="*/ 0 w 788987"/>
              <a:gd name="connsiteY4" fmla="*/ 0 h 835025"/>
              <a:gd name="connsiteX5" fmla="*/ 450850 w 788987"/>
              <a:gd name="connsiteY5" fmla="*/ 39688 h 835025"/>
              <a:gd name="connsiteX6" fmla="*/ 788987 w 788987"/>
              <a:gd name="connsiteY6" fmla="*/ 230188 h 835025"/>
              <a:gd name="connsiteX0" fmla="*/ 788987 w 788987"/>
              <a:gd name="connsiteY0" fmla="*/ 230188 h 809625"/>
              <a:gd name="connsiteX1" fmla="*/ 788987 w 788987"/>
              <a:gd name="connsiteY1" fmla="*/ 230188 h 809625"/>
              <a:gd name="connsiteX2" fmla="*/ 322262 w 788987"/>
              <a:gd name="connsiteY2" fmla="*/ 801688 h 809625"/>
              <a:gd name="connsiteX3" fmla="*/ 141287 w 788987"/>
              <a:gd name="connsiteY3" fmla="*/ 809625 h 809625"/>
              <a:gd name="connsiteX4" fmla="*/ 0 w 788987"/>
              <a:gd name="connsiteY4" fmla="*/ 0 h 809625"/>
              <a:gd name="connsiteX5" fmla="*/ 450850 w 788987"/>
              <a:gd name="connsiteY5" fmla="*/ 39688 h 809625"/>
              <a:gd name="connsiteX6" fmla="*/ 788987 w 788987"/>
              <a:gd name="connsiteY6" fmla="*/ 230188 h 809625"/>
              <a:gd name="connsiteX0" fmla="*/ 788987 w 788987"/>
              <a:gd name="connsiteY0" fmla="*/ 230188 h 809625"/>
              <a:gd name="connsiteX1" fmla="*/ 788987 w 788987"/>
              <a:gd name="connsiteY1" fmla="*/ 230188 h 809625"/>
              <a:gd name="connsiteX2" fmla="*/ 347662 w 788987"/>
              <a:gd name="connsiteY2" fmla="*/ 766763 h 809625"/>
              <a:gd name="connsiteX3" fmla="*/ 141287 w 788987"/>
              <a:gd name="connsiteY3" fmla="*/ 809625 h 809625"/>
              <a:gd name="connsiteX4" fmla="*/ 0 w 788987"/>
              <a:gd name="connsiteY4" fmla="*/ 0 h 809625"/>
              <a:gd name="connsiteX5" fmla="*/ 450850 w 788987"/>
              <a:gd name="connsiteY5" fmla="*/ 39688 h 809625"/>
              <a:gd name="connsiteX6" fmla="*/ 788987 w 788987"/>
              <a:gd name="connsiteY6" fmla="*/ 230188 h 809625"/>
              <a:gd name="connsiteX0" fmla="*/ 788987 w 788987"/>
              <a:gd name="connsiteY0" fmla="*/ 230188 h 796925"/>
              <a:gd name="connsiteX1" fmla="*/ 788987 w 788987"/>
              <a:gd name="connsiteY1" fmla="*/ 230188 h 796925"/>
              <a:gd name="connsiteX2" fmla="*/ 347662 w 788987"/>
              <a:gd name="connsiteY2" fmla="*/ 766763 h 796925"/>
              <a:gd name="connsiteX3" fmla="*/ 147637 w 788987"/>
              <a:gd name="connsiteY3" fmla="*/ 796925 h 796925"/>
              <a:gd name="connsiteX4" fmla="*/ 0 w 788987"/>
              <a:gd name="connsiteY4" fmla="*/ 0 h 796925"/>
              <a:gd name="connsiteX5" fmla="*/ 450850 w 788987"/>
              <a:gd name="connsiteY5" fmla="*/ 39688 h 796925"/>
              <a:gd name="connsiteX6" fmla="*/ 788987 w 788987"/>
              <a:gd name="connsiteY6" fmla="*/ 230188 h 796925"/>
              <a:gd name="connsiteX0" fmla="*/ 801687 w 801687"/>
              <a:gd name="connsiteY0" fmla="*/ 236538 h 803275"/>
              <a:gd name="connsiteX1" fmla="*/ 801687 w 801687"/>
              <a:gd name="connsiteY1" fmla="*/ 236538 h 803275"/>
              <a:gd name="connsiteX2" fmla="*/ 360362 w 801687"/>
              <a:gd name="connsiteY2" fmla="*/ 773113 h 803275"/>
              <a:gd name="connsiteX3" fmla="*/ 160337 w 801687"/>
              <a:gd name="connsiteY3" fmla="*/ 803275 h 803275"/>
              <a:gd name="connsiteX4" fmla="*/ 0 w 801687"/>
              <a:gd name="connsiteY4" fmla="*/ 0 h 803275"/>
              <a:gd name="connsiteX5" fmla="*/ 463550 w 801687"/>
              <a:gd name="connsiteY5" fmla="*/ 46038 h 803275"/>
              <a:gd name="connsiteX6" fmla="*/ 801687 w 801687"/>
              <a:gd name="connsiteY6" fmla="*/ 236538 h 803275"/>
              <a:gd name="connsiteX0" fmla="*/ 801687 w 801687"/>
              <a:gd name="connsiteY0" fmla="*/ 236538 h 803275"/>
              <a:gd name="connsiteX1" fmla="*/ 801687 w 801687"/>
              <a:gd name="connsiteY1" fmla="*/ 236538 h 803275"/>
              <a:gd name="connsiteX2" fmla="*/ 360362 w 801687"/>
              <a:gd name="connsiteY2" fmla="*/ 773113 h 803275"/>
              <a:gd name="connsiteX3" fmla="*/ 160337 w 801687"/>
              <a:gd name="connsiteY3" fmla="*/ 803275 h 803275"/>
              <a:gd name="connsiteX4" fmla="*/ 0 w 801687"/>
              <a:gd name="connsiteY4" fmla="*/ 0 h 803275"/>
              <a:gd name="connsiteX5" fmla="*/ 463550 w 801687"/>
              <a:gd name="connsiteY5" fmla="*/ 33338 h 803275"/>
              <a:gd name="connsiteX6" fmla="*/ 801687 w 801687"/>
              <a:gd name="connsiteY6" fmla="*/ 236538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1687" h="803275">
                <a:moveTo>
                  <a:pt x="801687" y="236538"/>
                </a:moveTo>
                <a:lnTo>
                  <a:pt x="801687" y="236538"/>
                </a:lnTo>
                <a:lnTo>
                  <a:pt x="360362" y="773113"/>
                </a:lnTo>
                <a:lnTo>
                  <a:pt x="160337" y="803275"/>
                </a:lnTo>
                <a:lnTo>
                  <a:pt x="0" y="0"/>
                </a:lnTo>
                <a:lnTo>
                  <a:pt x="463550" y="33338"/>
                </a:lnTo>
                <a:lnTo>
                  <a:pt x="801687" y="236538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Puolivapaa piirto 13"/>
          <p:cNvSpPr/>
          <p:nvPr/>
        </p:nvSpPr>
        <p:spPr>
          <a:xfrm>
            <a:off x="2806701" y="4702969"/>
            <a:ext cx="1114425" cy="1685131"/>
          </a:xfrm>
          <a:custGeom>
            <a:avLst/>
            <a:gdLst>
              <a:gd name="connsiteX0" fmla="*/ 990600 w 1181100"/>
              <a:gd name="connsiteY0" fmla="*/ 50800 h 1701800"/>
              <a:gd name="connsiteX1" fmla="*/ 990600 w 1181100"/>
              <a:gd name="connsiteY1" fmla="*/ 50800 h 1701800"/>
              <a:gd name="connsiteX2" fmla="*/ 1181100 w 1181100"/>
              <a:gd name="connsiteY2" fmla="*/ 285750 h 1701800"/>
              <a:gd name="connsiteX3" fmla="*/ 1054100 w 1181100"/>
              <a:gd name="connsiteY3" fmla="*/ 704850 h 1701800"/>
              <a:gd name="connsiteX4" fmla="*/ 755650 w 1181100"/>
              <a:gd name="connsiteY4" fmla="*/ 1022350 h 1701800"/>
              <a:gd name="connsiteX5" fmla="*/ 711200 w 1181100"/>
              <a:gd name="connsiteY5" fmla="*/ 1073150 h 1701800"/>
              <a:gd name="connsiteX6" fmla="*/ 381000 w 1181100"/>
              <a:gd name="connsiteY6" fmla="*/ 1701800 h 1701800"/>
              <a:gd name="connsiteX7" fmla="*/ 95250 w 1181100"/>
              <a:gd name="connsiteY7" fmla="*/ 1555750 h 1701800"/>
              <a:gd name="connsiteX8" fmla="*/ 0 w 1181100"/>
              <a:gd name="connsiteY8" fmla="*/ 1320800 h 1701800"/>
              <a:gd name="connsiteX9" fmla="*/ 38100 w 1181100"/>
              <a:gd name="connsiteY9" fmla="*/ 1047750 h 1701800"/>
              <a:gd name="connsiteX10" fmla="*/ 127000 w 1181100"/>
              <a:gd name="connsiteY10" fmla="*/ 844550 h 1701800"/>
              <a:gd name="connsiteX11" fmla="*/ 749300 w 1181100"/>
              <a:gd name="connsiteY11" fmla="*/ 0 h 1701800"/>
              <a:gd name="connsiteX12" fmla="*/ 990600 w 1181100"/>
              <a:gd name="connsiteY12" fmla="*/ 50800 h 1701800"/>
              <a:gd name="connsiteX0" fmla="*/ 990600 w 1181100"/>
              <a:gd name="connsiteY0" fmla="*/ 82647 h 1733647"/>
              <a:gd name="connsiteX1" fmla="*/ 990600 w 1181100"/>
              <a:gd name="connsiteY1" fmla="*/ 82647 h 1733647"/>
              <a:gd name="connsiteX2" fmla="*/ 1181100 w 1181100"/>
              <a:gd name="connsiteY2" fmla="*/ 317597 h 1733647"/>
              <a:gd name="connsiteX3" fmla="*/ 1054100 w 1181100"/>
              <a:gd name="connsiteY3" fmla="*/ 736697 h 1733647"/>
              <a:gd name="connsiteX4" fmla="*/ 755650 w 1181100"/>
              <a:gd name="connsiteY4" fmla="*/ 1054197 h 1733647"/>
              <a:gd name="connsiteX5" fmla="*/ 711200 w 1181100"/>
              <a:gd name="connsiteY5" fmla="*/ 1104997 h 1733647"/>
              <a:gd name="connsiteX6" fmla="*/ 381000 w 1181100"/>
              <a:gd name="connsiteY6" fmla="*/ 1733647 h 1733647"/>
              <a:gd name="connsiteX7" fmla="*/ 95250 w 1181100"/>
              <a:gd name="connsiteY7" fmla="*/ 1587597 h 1733647"/>
              <a:gd name="connsiteX8" fmla="*/ 0 w 1181100"/>
              <a:gd name="connsiteY8" fmla="*/ 1352647 h 1733647"/>
              <a:gd name="connsiteX9" fmla="*/ 38100 w 1181100"/>
              <a:gd name="connsiteY9" fmla="*/ 1079597 h 1733647"/>
              <a:gd name="connsiteX10" fmla="*/ 127000 w 1181100"/>
              <a:gd name="connsiteY10" fmla="*/ 876397 h 1733647"/>
              <a:gd name="connsiteX11" fmla="*/ 777061 w 1181100"/>
              <a:gd name="connsiteY11" fmla="*/ 0 h 1733647"/>
              <a:gd name="connsiteX12" fmla="*/ 990600 w 1181100"/>
              <a:gd name="connsiteY12" fmla="*/ 82647 h 1733647"/>
              <a:gd name="connsiteX0" fmla="*/ 1046122 w 1181100"/>
              <a:gd name="connsiteY0" fmla="*/ 53249 h 1733647"/>
              <a:gd name="connsiteX1" fmla="*/ 990600 w 1181100"/>
              <a:gd name="connsiteY1" fmla="*/ 82647 h 1733647"/>
              <a:gd name="connsiteX2" fmla="*/ 1181100 w 1181100"/>
              <a:gd name="connsiteY2" fmla="*/ 317597 h 1733647"/>
              <a:gd name="connsiteX3" fmla="*/ 1054100 w 1181100"/>
              <a:gd name="connsiteY3" fmla="*/ 736697 h 1733647"/>
              <a:gd name="connsiteX4" fmla="*/ 755650 w 1181100"/>
              <a:gd name="connsiteY4" fmla="*/ 1054197 h 1733647"/>
              <a:gd name="connsiteX5" fmla="*/ 711200 w 1181100"/>
              <a:gd name="connsiteY5" fmla="*/ 1104997 h 1733647"/>
              <a:gd name="connsiteX6" fmla="*/ 381000 w 1181100"/>
              <a:gd name="connsiteY6" fmla="*/ 1733647 h 1733647"/>
              <a:gd name="connsiteX7" fmla="*/ 95250 w 1181100"/>
              <a:gd name="connsiteY7" fmla="*/ 1587597 h 1733647"/>
              <a:gd name="connsiteX8" fmla="*/ 0 w 1181100"/>
              <a:gd name="connsiteY8" fmla="*/ 1352647 h 1733647"/>
              <a:gd name="connsiteX9" fmla="*/ 38100 w 1181100"/>
              <a:gd name="connsiteY9" fmla="*/ 1079597 h 1733647"/>
              <a:gd name="connsiteX10" fmla="*/ 127000 w 1181100"/>
              <a:gd name="connsiteY10" fmla="*/ 876397 h 1733647"/>
              <a:gd name="connsiteX11" fmla="*/ 777061 w 1181100"/>
              <a:gd name="connsiteY11" fmla="*/ 0 h 1733647"/>
              <a:gd name="connsiteX12" fmla="*/ 1046122 w 1181100"/>
              <a:gd name="connsiteY12" fmla="*/ 53249 h 1733647"/>
              <a:gd name="connsiteX0" fmla="*/ 1046122 w 1181100"/>
              <a:gd name="connsiteY0" fmla="*/ 53249 h 1733647"/>
              <a:gd name="connsiteX1" fmla="*/ 1181100 w 1181100"/>
              <a:gd name="connsiteY1" fmla="*/ 317597 h 1733647"/>
              <a:gd name="connsiteX2" fmla="*/ 1054100 w 1181100"/>
              <a:gd name="connsiteY2" fmla="*/ 736697 h 1733647"/>
              <a:gd name="connsiteX3" fmla="*/ 755650 w 1181100"/>
              <a:gd name="connsiteY3" fmla="*/ 1054197 h 1733647"/>
              <a:gd name="connsiteX4" fmla="*/ 711200 w 1181100"/>
              <a:gd name="connsiteY4" fmla="*/ 1104997 h 1733647"/>
              <a:gd name="connsiteX5" fmla="*/ 381000 w 1181100"/>
              <a:gd name="connsiteY5" fmla="*/ 1733647 h 1733647"/>
              <a:gd name="connsiteX6" fmla="*/ 95250 w 1181100"/>
              <a:gd name="connsiteY6" fmla="*/ 1587597 h 1733647"/>
              <a:gd name="connsiteX7" fmla="*/ 0 w 1181100"/>
              <a:gd name="connsiteY7" fmla="*/ 1352647 h 1733647"/>
              <a:gd name="connsiteX8" fmla="*/ 38100 w 1181100"/>
              <a:gd name="connsiteY8" fmla="*/ 1079597 h 1733647"/>
              <a:gd name="connsiteX9" fmla="*/ 127000 w 1181100"/>
              <a:gd name="connsiteY9" fmla="*/ 876397 h 1733647"/>
              <a:gd name="connsiteX10" fmla="*/ 777061 w 1181100"/>
              <a:gd name="connsiteY10" fmla="*/ 0 h 1733647"/>
              <a:gd name="connsiteX11" fmla="*/ 1046122 w 1181100"/>
              <a:gd name="connsiteY11" fmla="*/ 53249 h 173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100" h="1733647">
                <a:moveTo>
                  <a:pt x="1046122" y="53249"/>
                </a:moveTo>
                <a:lnTo>
                  <a:pt x="1181100" y="317597"/>
                </a:lnTo>
                <a:lnTo>
                  <a:pt x="1054100" y="736697"/>
                </a:lnTo>
                <a:lnTo>
                  <a:pt x="755650" y="1054197"/>
                </a:lnTo>
                <a:lnTo>
                  <a:pt x="711200" y="1104997"/>
                </a:lnTo>
                <a:lnTo>
                  <a:pt x="381000" y="1733647"/>
                </a:lnTo>
                <a:lnTo>
                  <a:pt x="95250" y="1587597"/>
                </a:lnTo>
                <a:lnTo>
                  <a:pt x="0" y="1352647"/>
                </a:lnTo>
                <a:lnTo>
                  <a:pt x="38100" y="1079597"/>
                </a:lnTo>
                <a:lnTo>
                  <a:pt x="127000" y="876397"/>
                </a:lnTo>
                <a:lnTo>
                  <a:pt x="777061" y="0"/>
                </a:lnTo>
                <a:lnTo>
                  <a:pt x="1046122" y="53249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Puolivapaa piirto 45"/>
          <p:cNvSpPr/>
          <p:nvPr/>
        </p:nvSpPr>
        <p:spPr>
          <a:xfrm>
            <a:off x="4181475" y="3124202"/>
            <a:ext cx="1676400" cy="1857375"/>
          </a:xfrm>
          <a:custGeom>
            <a:avLst/>
            <a:gdLst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71500 w 1676400"/>
              <a:gd name="connsiteY3" fmla="*/ 1295400 h 1857375"/>
              <a:gd name="connsiteX4" fmla="*/ 704850 w 1676400"/>
              <a:gd name="connsiteY4" fmla="*/ 1171575 h 1857375"/>
              <a:gd name="connsiteX5" fmla="*/ 533400 w 1676400"/>
              <a:gd name="connsiteY5" fmla="*/ 1000125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71500 w 1676400"/>
              <a:gd name="connsiteY3" fmla="*/ 1295400 h 1857375"/>
              <a:gd name="connsiteX4" fmla="*/ 704850 w 1676400"/>
              <a:gd name="connsiteY4" fmla="*/ 1171575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71500 w 1676400"/>
              <a:gd name="connsiteY3" fmla="*/ 1295400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81000 w 1676400"/>
              <a:gd name="connsiteY2" fmla="*/ 1114425 h 1857375"/>
              <a:gd name="connsiteX3" fmla="*/ 531019 w 1676400"/>
              <a:gd name="connsiteY3" fmla="*/ 1273969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59569 w 1676400"/>
              <a:gd name="connsiteY2" fmla="*/ 1135856 h 1857375"/>
              <a:gd name="connsiteX3" fmla="*/ 531019 w 1676400"/>
              <a:gd name="connsiteY3" fmla="*/ 1273969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  <a:gd name="connsiteX0" fmla="*/ 0 w 1676400"/>
              <a:gd name="connsiteY0" fmla="*/ 1857375 h 1857375"/>
              <a:gd name="connsiteX1" fmla="*/ 123825 w 1676400"/>
              <a:gd name="connsiteY1" fmla="*/ 1457325 h 1857375"/>
              <a:gd name="connsiteX2" fmla="*/ 359569 w 1676400"/>
              <a:gd name="connsiteY2" fmla="*/ 1135856 h 1857375"/>
              <a:gd name="connsiteX3" fmla="*/ 514350 w 1676400"/>
              <a:gd name="connsiteY3" fmla="*/ 1293019 h 1857375"/>
              <a:gd name="connsiteX4" fmla="*/ 797719 w 1676400"/>
              <a:gd name="connsiteY4" fmla="*/ 1014412 h 1857375"/>
              <a:gd name="connsiteX5" fmla="*/ 681038 w 1676400"/>
              <a:gd name="connsiteY5" fmla="*/ 862013 h 1857375"/>
              <a:gd name="connsiteX6" fmla="*/ 1581150 w 1676400"/>
              <a:gd name="connsiteY6" fmla="*/ 0 h 1857375"/>
              <a:gd name="connsiteX7" fmla="*/ 1676400 w 1676400"/>
              <a:gd name="connsiteY7" fmla="*/ 28575 h 1857375"/>
              <a:gd name="connsiteX8" fmla="*/ 1638300 w 1676400"/>
              <a:gd name="connsiteY8" fmla="*/ 228600 h 1857375"/>
              <a:gd name="connsiteX9" fmla="*/ 0 w 1676400"/>
              <a:gd name="connsiteY9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6400" h="1857375">
                <a:moveTo>
                  <a:pt x="0" y="1857375"/>
                </a:moveTo>
                <a:lnTo>
                  <a:pt x="123825" y="1457325"/>
                </a:lnTo>
                <a:lnTo>
                  <a:pt x="359569" y="1135856"/>
                </a:lnTo>
                <a:lnTo>
                  <a:pt x="514350" y="1293019"/>
                </a:lnTo>
                <a:lnTo>
                  <a:pt x="797719" y="1014412"/>
                </a:lnTo>
                <a:lnTo>
                  <a:pt x="681038" y="862013"/>
                </a:lnTo>
                <a:lnTo>
                  <a:pt x="1581150" y="0"/>
                </a:lnTo>
                <a:lnTo>
                  <a:pt x="1676400" y="28575"/>
                </a:lnTo>
                <a:lnTo>
                  <a:pt x="1638300" y="228600"/>
                </a:lnTo>
                <a:lnTo>
                  <a:pt x="0" y="1857375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Puolivapaa piirto 43"/>
          <p:cNvSpPr/>
          <p:nvPr/>
        </p:nvSpPr>
        <p:spPr>
          <a:xfrm>
            <a:off x="3371850" y="1981201"/>
            <a:ext cx="1171575" cy="927100"/>
          </a:xfrm>
          <a:custGeom>
            <a:avLst/>
            <a:gdLst>
              <a:gd name="connsiteX0" fmla="*/ 755650 w 1123950"/>
              <a:gd name="connsiteY0" fmla="*/ 812800 h 857250"/>
              <a:gd name="connsiteX1" fmla="*/ 755650 w 1123950"/>
              <a:gd name="connsiteY1" fmla="*/ 812800 h 857250"/>
              <a:gd name="connsiteX2" fmla="*/ 1123950 w 1123950"/>
              <a:gd name="connsiteY2" fmla="*/ 304800 h 857250"/>
              <a:gd name="connsiteX3" fmla="*/ 977900 w 1123950"/>
              <a:gd name="connsiteY3" fmla="*/ 215900 h 857250"/>
              <a:gd name="connsiteX4" fmla="*/ 0 w 1123950"/>
              <a:gd name="connsiteY4" fmla="*/ 0 h 857250"/>
              <a:gd name="connsiteX5" fmla="*/ 6350 w 1123950"/>
              <a:gd name="connsiteY5" fmla="*/ 203200 h 857250"/>
              <a:gd name="connsiteX6" fmla="*/ 273050 w 1123950"/>
              <a:gd name="connsiteY6" fmla="*/ 463550 h 857250"/>
              <a:gd name="connsiteX7" fmla="*/ 323850 w 1123950"/>
              <a:gd name="connsiteY7" fmla="*/ 711200 h 857250"/>
              <a:gd name="connsiteX8" fmla="*/ 476250 w 1123950"/>
              <a:gd name="connsiteY8" fmla="*/ 857250 h 857250"/>
              <a:gd name="connsiteX9" fmla="*/ 755650 w 1123950"/>
              <a:gd name="connsiteY9" fmla="*/ 812800 h 857250"/>
              <a:gd name="connsiteX0" fmla="*/ 755650 w 1174750"/>
              <a:gd name="connsiteY0" fmla="*/ 812800 h 857250"/>
              <a:gd name="connsiteX1" fmla="*/ 755650 w 1174750"/>
              <a:gd name="connsiteY1" fmla="*/ 8128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9" fmla="*/ 755650 w 1174750"/>
              <a:gd name="connsiteY9" fmla="*/ 812800 h 857250"/>
              <a:gd name="connsiteX0" fmla="*/ 781050 w 1174750"/>
              <a:gd name="connsiteY0" fmla="*/ 781050 h 857250"/>
              <a:gd name="connsiteX1" fmla="*/ 755650 w 1174750"/>
              <a:gd name="connsiteY1" fmla="*/ 8128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9" fmla="*/ 781050 w 1174750"/>
              <a:gd name="connsiteY9" fmla="*/ 781050 h 857250"/>
              <a:gd name="connsiteX0" fmla="*/ 476250 w 1174750"/>
              <a:gd name="connsiteY0" fmla="*/ 857250 h 857250"/>
              <a:gd name="connsiteX1" fmla="*/ 755650 w 1174750"/>
              <a:gd name="connsiteY1" fmla="*/ 8128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0" fmla="*/ 476250 w 1174750"/>
              <a:gd name="connsiteY0" fmla="*/ 857250 h 857250"/>
              <a:gd name="connsiteX1" fmla="*/ 787400 w 1174750"/>
              <a:gd name="connsiteY1" fmla="*/ 762000 h 857250"/>
              <a:gd name="connsiteX2" fmla="*/ 1174750 w 1174750"/>
              <a:gd name="connsiteY2" fmla="*/ 260350 h 857250"/>
              <a:gd name="connsiteX3" fmla="*/ 977900 w 1174750"/>
              <a:gd name="connsiteY3" fmla="*/ 215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0" fmla="*/ 476250 w 1174750"/>
              <a:gd name="connsiteY0" fmla="*/ 857250 h 857250"/>
              <a:gd name="connsiteX1" fmla="*/ 787400 w 1174750"/>
              <a:gd name="connsiteY1" fmla="*/ 762000 h 857250"/>
              <a:gd name="connsiteX2" fmla="*/ 1174750 w 1174750"/>
              <a:gd name="connsiteY2" fmla="*/ 260350 h 857250"/>
              <a:gd name="connsiteX3" fmla="*/ 679450 w 1174750"/>
              <a:gd name="connsiteY3" fmla="*/ 88900 h 857250"/>
              <a:gd name="connsiteX4" fmla="*/ 0 w 1174750"/>
              <a:gd name="connsiteY4" fmla="*/ 0 h 857250"/>
              <a:gd name="connsiteX5" fmla="*/ 6350 w 1174750"/>
              <a:gd name="connsiteY5" fmla="*/ 203200 h 857250"/>
              <a:gd name="connsiteX6" fmla="*/ 273050 w 1174750"/>
              <a:gd name="connsiteY6" fmla="*/ 463550 h 857250"/>
              <a:gd name="connsiteX7" fmla="*/ 323850 w 1174750"/>
              <a:gd name="connsiteY7" fmla="*/ 711200 h 857250"/>
              <a:gd name="connsiteX8" fmla="*/ 476250 w 1174750"/>
              <a:gd name="connsiteY8" fmla="*/ 857250 h 857250"/>
              <a:gd name="connsiteX0" fmla="*/ 469900 w 1168400"/>
              <a:gd name="connsiteY0" fmla="*/ 927100 h 927100"/>
              <a:gd name="connsiteX1" fmla="*/ 781050 w 1168400"/>
              <a:gd name="connsiteY1" fmla="*/ 831850 h 927100"/>
              <a:gd name="connsiteX2" fmla="*/ 1168400 w 1168400"/>
              <a:gd name="connsiteY2" fmla="*/ 330200 h 927100"/>
              <a:gd name="connsiteX3" fmla="*/ 673100 w 1168400"/>
              <a:gd name="connsiteY3" fmla="*/ 158750 h 927100"/>
              <a:gd name="connsiteX4" fmla="*/ 19050 w 1168400"/>
              <a:gd name="connsiteY4" fmla="*/ 0 h 927100"/>
              <a:gd name="connsiteX5" fmla="*/ 0 w 1168400"/>
              <a:gd name="connsiteY5" fmla="*/ 273050 h 927100"/>
              <a:gd name="connsiteX6" fmla="*/ 266700 w 1168400"/>
              <a:gd name="connsiteY6" fmla="*/ 533400 h 927100"/>
              <a:gd name="connsiteX7" fmla="*/ 317500 w 1168400"/>
              <a:gd name="connsiteY7" fmla="*/ 781050 h 927100"/>
              <a:gd name="connsiteX8" fmla="*/ 469900 w 1168400"/>
              <a:gd name="connsiteY8" fmla="*/ 927100 h 927100"/>
              <a:gd name="connsiteX0" fmla="*/ 501650 w 1200150"/>
              <a:gd name="connsiteY0" fmla="*/ 927100 h 927100"/>
              <a:gd name="connsiteX1" fmla="*/ 812800 w 1200150"/>
              <a:gd name="connsiteY1" fmla="*/ 831850 h 927100"/>
              <a:gd name="connsiteX2" fmla="*/ 1200150 w 1200150"/>
              <a:gd name="connsiteY2" fmla="*/ 330200 h 927100"/>
              <a:gd name="connsiteX3" fmla="*/ 704850 w 1200150"/>
              <a:gd name="connsiteY3" fmla="*/ 158750 h 927100"/>
              <a:gd name="connsiteX4" fmla="*/ 50800 w 1200150"/>
              <a:gd name="connsiteY4" fmla="*/ 0 h 927100"/>
              <a:gd name="connsiteX5" fmla="*/ 0 w 1200150"/>
              <a:gd name="connsiteY5" fmla="*/ 298450 h 927100"/>
              <a:gd name="connsiteX6" fmla="*/ 298450 w 1200150"/>
              <a:gd name="connsiteY6" fmla="*/ 533400 h 927100"/>
              <a:gd name="connsiteX7" fmla="*/ 349250 w 1200150"/>
              <a:gd name="connsiteY7" fmla="*/ 781050 h 927100"/>
              <a:gd name="connsiteX8" fmla="*/ 501650 w 1200150"/>
              <a:gd name="connsiteY8" fmla="*/ 927100 h 927100"/>
              <a:gd name="connsiteX0" fmla="*/ 501650 w 1171575"/>
              <a:gd name="connsiteY0" fmla="*/ 927100 h 927100"/>
              <a:gd name="connsiteX1" fmla="*/ 812800 w 1171575"/>
              <a:gd name="connsiteY1" fmla="*/ 831850 h 927100"/>
              <a:gd name="connsiteX2" fmla="*/ 1171575 w 1171575"/>
              <a:gd name="connsiteY2" fmla="*/ 352425 h 927100"/>
              <a:gd name="connsiteX3" fmla="*/ 704850 w 1171575"/>
              <a:gd name="connsiteY3" fmla="*/ 158750 h 927100"/>
              <a:gd name="connsiteX4" fmla="*/ 50800 w 1171575"/>
              <a:gd name="connsiteY4" fmla="*/ 0 h 927100"/>
              <a:gd name="connsiteX5" fmla="*/ 0 w 1171575"/>
              <a:gd name="connsiteY5" fmla="*/ 298450 h 927100"/>
              <a:gd name="connsiteX6" fmla="*/ 298450 w 1171575"/>
              <a:gd name="connsiteY6" fmla="*/ 533400 h 927100"/>
              <a:gd name="connsiteX7" fmla="*/ 349250 w 1171575"/>
              <a:gd name="connsiteY7" fmla="*/ 781050 h 927100"/>
              <a:gd name="connsiteX8" fmla="*/ 501650 w 1171575"/>
              <a:gd name="connsiteY8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" h="927100">
                <a:moveTo>
                  <a:pt x="501650" y="927100"/>
                </a:moveTo>
                <a:cubicBezTo>
                  <a:pt x="605367" y="895350"/>
                  <a:pt x="701146" y="927629"/>
                  <a:pt x="812800" y="831850"/>
                </a:cubicBezTo>
                <a:cubicBezTo>
                  <a:pt x="924454" y="736071"/>
                  <a:pt x="1051983" y="512233"/>
                  <a:pt x="1171575" y="352425"/>
                </a:cubicBezTo>
                <a:lnTo>
                  <a:pt x="704850" y="158750"/>
                </a:lnTo>
                <a:lnTo>
                  <a:pt x="50800" y="0"/>
                </a:lnTo>
                <a:lnTo>
                  <a:pt x="0" y="298450"/>
                </a:lnTo>
                <a:lnTo>
                  <a:pt x="298450" y="533400"/>
                </a:lnTo>
                <a:lnTo>
                  <a:pt x="349250" y="781050"/>
                </a:lnTo>
                <a:lnTo>
                  <a:pt x="501650" y="927100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uolivapaa piirto 3"/>
          <p:cNvSpPr/>
          <p:nvPr/>
        </p:nvSpPr>
        <p:spPr>
          <a:xfrm>
            <a:off x="2581276" y="2324101"/>
            <a:ext cx="2854325" cy="2409825"/>
          </a:xfrm>
          <a:custGeom>
            <a:avLst/>
            <a:gdLst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1654175 w 2854325"/>
              <a:gd name="connsiteY4" fmla="*/ 482600 h 2409825"/>
              <a:gd name="connsiteX5" fmla="*/ 2019300 w 2854325"/>
              <a:gd name="connsiteY5" fmla="*/ 0 h 2409825"/>
              <a:gd name="connsiteX6" fmla="*/ 2524125 w 2854325"/>
              <a:gd name="connsiteY6" fmla="*/ 374650 h 2409825"/>
              <a:gd name="connsiteX7" fmla="*/ 2784475 w 2854325"/>
              <a:gd name="connsiteY7" fmla="*/ 685800 h 2409825"/>
              <a:gd name="connsiteX8" fmla="*/ 2854325 w 2854325"/>
              <a:gd name="connsiteY8" fmla="*/ 879475 h 2409825"/>
              <a:gd name="connsiteX9" fmla="*/ 2822575 w 2854325"/>
              <a:gd name="connsiteY9" fmla="*/ 901700 h 2409825"/>
              <a:gd name="connsiteX10" fmla="*/ 2422525 w 2854325"/>
              <a:gd name="connsiteY10" fmla="*/ 1266825 h 2409825"/>
              <a:gd name="connsiteX11" fmla="*/ 2387600 w 2854325"/>
              <a:gd name="connsiteY11" fmla="*/ 1343025 h 2409825"/>
              <a:gd name="connsiteX12" fmla="*/ 1920875 w 2854325"/>
              <a:gd name="connsiteY12" fmla="*/ 1689100 h 2409825"/>
              <a:gd name="connsiteX13" fmla="*/ 1822450 w 2854325"/>
              <a:gd name="connsiteY13" fmla="*/ 1854200 h 2409825"/>
              <a:gd name="connsiteX14" fmla="*/ 1768475 w 2854325"/>
              <a:gd name="connsiteY14" fmla="*/ 1835150 h 2409825"/>
              <a:gd name="connsiteX15" fmla="*/ 1435100 w 2854325"/>
              <a:gd name="connsiteY15" fmla="*/ 2298700 h 2409825"/>
              <a:gd name="connsiteX16" fmla="*/ 1270000 w 2854325"/>
              <a:gd name="connsiteY16" fmla="*/ 2346325 h 2409825"/>
              <a:gd name="connsiteX17" fmla="*/ 1206500 w 2854325"/>
              <a:gd name="connsiteY17" fmla="*/ 2409825 h 2409825"/>
              <a:gd name="connsiteX18" fmla="*/ 1044575 w 2854325"/>
              <a:gd name="connsiteY18" fmla="*/ 2381250 h 2409825"/>
              <a:gd name="connsiteX19" fmla="*/ 844550 w 2854325"/>
              <a:gd name="connsiteY19" fmla="*/ 2320925 h 2409825"/>
              <a:gd name="connsiteX20" fmla="*/ 638175 w 2854325"/>
              <a:gd name="connsiteY20" fmla="*/ 2219325 h 2409825"/>
              <a:gd name="connsiteX21" fmla="*/ 558800 w 2854325"/>
              <a:gd name="connsiteY21" fmla="*/ 2159000 h 2409825"/>
              <a:gd name="connsiteX22" fmla="*/ 368300 w 2854325"/>
              <a:gd name="connsiteY22" fmla="*/ 2066925 h 2409825"/>
              <a:gd name="connsiteX23" fmla="*/ 241300 w 2854325"/>
              <a:gd name="connsiteY23" fmla="*/ 2060575 h 2409825"/>
              <a:gd name="connsiteX24" fmla="*/ 0 w 2854325"/>
              <a:gd name="connsiteY24" fmla="*/ 2098675 h 2409825"/>
              <a:gd name="connsiteX25" fmla="*/ 22225 w 2854325"/>
              <a:gd name="connsiteY25" fmla="*/ 2066925 h 2409825"/>
              <a:gd name="connsiteX26" fmla="*/ 25400 w 2854325"/>
              <a:gd name="connsiteY26" fmla="*/ 1717675 h 2409825"/>
              <a:gd name="connsiteX27" fmla="*/ 200025 w 2854325"/>
              <a:gd name="connsiteY27" fmla="*/ 1520825 h 2409825"/>
              <a:gd name="connsiteX28" fmla="*/ 431800 w 2854325"/>
              <a:gd name="connsiteY28" fmla="*/ 1016000 h 2409825"/>
              <a:gd name="connsiteX29" fmla="*/ 450850 w 2854325"/>
              <a:gd name="connsiteY29" fmla="*/ 1044575 h 2409825"/>
              <a:gd name="connsiteX30" fmla="*/ 511175 w 2854325"/>
              <a:gd name="connsiteY30" fmla="*/ 914400 h 2409825"/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1654175 w 2854325"/>
              <a:gd name="connsiteY4" fmla="*/ 482600 h 2409825"/>
              <a:gd name="connsiteX5" fmla="*/ 2019300 w 2854325"/>
              <a:gd name="connsiteY5" fmla="*/ 0 h 2409825"/>
              <a:gd name="connsiteX6" fmla="*/ 2524125 w 2854325"/>
              <a:gd name="connsiteY6" fmla="*/ 374650 h 2409825"/>
              <a:gd name="connsiteX7" fmla="*/ 2784475 w 2854325"/>
              <a:gd name="connsiteY7" fmla="*/ 685800 h 2409825"/>
              <a:gd name="connsiteX8" fmla="*/ 2854325 w 2854325"/>
              <a:gd name="connsiteY8" fmla="*/ 879475 h 2409825"/>
              <a:gd name="connsiteX9" fmla="*/ 2822575 w 2854325"/>
              <a:gd name="connsiteY9" fmla="*/ 901700 h 2409825"/>
              <a:gd name="connsiteX10" fmla="*/ 2422525 w 2854325"/>
              <a:gd name="connsiteY10" fmla="*/ 1266825 h 2409825"/>
              <a:gd name="connsiteX11" fmla="*/ 2387600 w 2854325"/>
              <a:gd name="connsiteY11" fmla="*/ 1343025 h 2409825"/>
              <a:gd name="connsiteX12" fmla="*/ 1920875 w 2854325"/>
              <a:gd name="connsiteY12" fmla="*/ 1689100 h 2409825"/>
              <a:gd name="connsiteX13" fmla="*/ 1822450 w 2854325"/>
              <a:gd name="connsiteY13" fmla="*/ 1854200 h 2409825"/>
              <a:gd name="connsiteX14" fmla="*/ 1768475 w 2854325"/>
              <a:gd name="connsiteY14" fmla="*/ 1835150 h 2409825"/>
              <a:gd name="connsiteX15" fmla="*/ 1435100 w 2854325"/>
              <a:gd name="connsiteY15" fmla="*/ 2298700 h 2409825"/>
              <a:gd name="connsiteX16" fmla="*/ 1270000 w 2854325"/>
              <a:gd name="connsiteY16" fmla="*/ 2346325 h 2409825"/>
              <a:gd name="connsiteX17" fmla="*/ 1206500 w 2854325"/>
              <a:gd name="connsiteY17" fmla="*/ 2409825 h 2409825"/>
              <a:gd name="connsiteX18" fmla="*/ 1044575 w 2854325"/>
              <a:gd name="connsiteY18" fmla="*/ 2381250 h 2409825"/>
              <a:gd name="connsiteX19" fmla="*/ 844550 w 2854325"/>
              <a:gd name="connsiteY19" fmla="*/ 2320925 h 2409825"/>
              <a:gd name="connsiteX20" fmla="*/ 638175 w 2854325"/>
              <a:gd name="connsiteY20" fmla="*/ 2219325 h 2409825"/>
              <a:gd name="connsiteX21" fmla="*/ 558800 w 2854325"/>
              <a:gd name="connsiteY21" fmla="*/ 2159000 h 2409825"/>
              <a:gd name="connsiteX22" fmla="*/ 368300 w 2854325"/>
              <a:gd name="connsiteY22" fmla="*/ 2066925 h 2409825"/>
              <a:gd name="connsiteX23" fmla="*/ 241300 w 2854325"/>
              <a:gd name="connsiteY23" fmla="*/ 2060575 h 2409825"/>
              <a:gd name="connsiteX24" fmla="*/ 0 w 2854325"/>
              <a:gd name="connsiteY24" fmla="*/ 2098675 h 2409825"/>
              <a:gd name="connsiteX25" fmla="*/ 25400 w 2854325"/>
              <a:gd name="connsiteY25" fmla="*/ 1717675 h 2409825"/>
              <a:gd name="connsiteX26" fmla="*/ 200025 w 2854325"/>
              <a:gd name="connsiteY26" fmla="*/ 1520825 h 2409825"/>
              <a:gd name="connsiteX27" fmla="*/ 431800 w 2854325"/>
              <a:gd name="connsiteY27" fmla="*/ 1016000 h 2409825"/>
              <a:gd name="connsiteX28" fmla="*/ 450850 w 2854325"/>
              <a:gd name="connsiteY28" fmla="*/ 1044575 h 2409825"/>
              <a:gd name="connsiteX29" fmla="*/ 511175 w 2854325"/>
              <a:gd name="connsiteY29" fmla="*/ 914400 h 2409825"/>
              <a:gd name="connsiteX0" fmla="*/ 511175 w 2854325"/>
              <a:gd name="connsiteY0" fmla="*/ 914400 h 2409825"/>
              <a:gd name="connsiteX1" fmla="*/ 1079500 w 2854325"/>
              <a:gd name="connsiteY1" fmla="*/ 1301750 h 2409825"/>
              <a:gd name="connsiteX2" fmla="*/ 1666875 w 2854325"/>
              <a:gd name="connsiteY2" fmla="*/ 546100 h 2409825"/>
              <a:gd name="connsiteX3" fmla="*/ 1619250 w 2854325"/>
              <a:gd name="connsiteY3" fmla="*/ 508000 h 2409825"/>
              <a:gd name="connsiteX4" fmla="*/ 2019300 w 2854325"/>
              <a:gd name="connsiteY4" fmla="*/ 0 h 2409825"/>
              <a:gd name="connsiteX5" fmla="*/ 2524125 w 2854325"/>
              <a:gd name="connsiteY5" fmla="*/ 374650 h 2409825"/>
              <a:gd name="connsiteX6" fmla="*/ 2784475 w 2854325"/>
              <a:gd name="connsiteY6" fmla="*/ 685800 h 2409825"/>
              <a:gd name="connsiteX7" fmla="*/ 2854325 w 2854325"/>
              <a:gd name="connsiteY7" fmla="*/ 879475 h 2409825"/>
              <a:gd name="connsiteX8" fmla="*/ 2822575 w 2854325"/>
              <a:gd name="connsiteY8" fmla="*/ 901700 h 2409825"/>
              <a:gd name="connsiteX9" fmla="*/ 2422525 w 2854325"/>
              <a:gd name="connsiteY9" fmla="*/ 1266825 h 2409825"/>
              <a:gd name="connsiteX10" fmla="*/ 2387600 w 2854325"/>
              <a:gd name="connsiteY10" fmla="*/ 1343025 h 2409825"/>
              <a:gd name="connsiteX11" fmla="*/ 1920875 w 2854325"/>
              <a:gd name="connsiteY11" fmla="*/ 1689100 h 2409825"/>
              <a:gd name="connsiteX12" fmla="*/ 1822450 w 2854325"/>
              <a:gd name="connsiteY12" fmla="*/ 1854200 h 2409825"/>
              <a:gd name="connsiteX13" fmla="*/ 1768475 w 2854325"/>
              <a:gd name="connsiteY13" fmla="*/ 1835150 h 2409825"/>
              <a:gd name="connsiteX14" fmla="*/ 1435100 w 2854325"/>
              <a:gd name="connsiteY14" fmla="*/ 2298700 h 2409825"/>
              <a:gd name="connsiteX15" fmla="*/ 1270000 w 2854325"/>
              <a:gd name="connsiteY15" fmla="*/ 2346325 h 2409825"/>
              <a:gd name="connsiteX16" fmla="*/ 1206500 w 2854325"/>
              <a:gd name="connsiteY16" fmla="*/ 2409825 h 2409825"/>
              <a:gd name="connsiteX17" fmla="*/ 1044575 w 2854325"/>
              <a:gd name="connsiteY17" fmla="*/ 2381250 h 2409825"/>
              <a:gd name="connsiteX18" fmla="*/ 844550 w 2854325"/>
              <a:gd name="connsiteY18" fmla="*/ 2320925 h 2409825"/>
              <a:gd name="connsiteX19" fmla="*/ 638175 w 2854325"/>
              <a:gd name="connsiteY19" fmla="*/ 2219325 h 2409825"/>
              <a:gd name="connsiteX20" fmla="*/ 558800 w 2854325"/>
              <a:gd name="connsiteY20" fmla="*/ 2159000 h 2409825"/>
              <a:gd name="connsiteX21" fmla="*/ 368300 w 2854325"/>
              <a:gd name="connsiteY21" fmla="*/ 2066925 h 2409825"/>
              <a:gd name="connsiteX22" fmla="*/ 241300 w 2854325"/>
              <a:gd name="connsiteY22" fmla="*/ 2060575 h 2409825"/>
              <a:gd name="connsiteX23" fmla="*/ 0 w 2854325"/>
              <a:gd name="connsiteY23" fmla="*/ 2098675 h 2409825"/>
              <a:gd name="connsiteX24" fmla="*/ 25400 w 2854325"/>
              <a:gd name="connsiteY24" fmla="*/ 1717675 h 2409825"/>
              <a:gd name="connsiteX25" fmla="*/ 200025 w 2854325"/>
              <a:gd name="connsiteY25" fmla="*/ 1520825 h 2409825"/>
              <a:gd name="connsiteX26" fmla="*/ 431800 w 2854325"/>
              <a:gd name="connsiteY26" fmla="*/ 1016000 h 2409825"/>
              <a:gd name="connsiteX27" fmla="*/ 450850 w 2854325"/>
              <a:gd name="connsiteY27" fmla="*/ 1044575 h 2409825"/>
              <a:gd name="connsiteX28" fmla="*/ 511175 w 2854325"/>
              <a:gd name="connsiteY28" fmla="*/ 914400 h 240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854325" h="2409825">
                <a:moveTo>
                  <a:pt x="511175" y="914400"/>
                </a:moveTo>
                <a:lnTo>
                  <a:pt x="1079500" y="1301750"/>
                </a:lnTo>
                <a:lnTo>
                  <a:pt x="1666875" y="546100"/>
                </a:lnTo>
                <a:lnTo>
                  <a:pt x="1619250" y="508000"/>
                </a:lnTo>
                <a:lnTo>
                  <a:pt x="2019300" y="0"/>
                </a:lnTo>
                <a:lnTo>
                  <a:pt x="2524125" y="374650"/>
                </a:lnTo>
                <a:lnTo>
                  <a:pt x="2784475" y="685800"/>
                </a:lnTo>
                <a:lnTo>
                  <a:pt x="2854325" y="879475"/>
                </a:lnTo>
                <a:lnTo>
                  <a:pt x="2822575" y="901700"/>
                </a:lnTo>
                <a:lnTo>
                  <a:pt x="2422525" y="1266825"/>
                </a:lnTo>
                <a:lnTo>
                  <a:pt x="2387600" y="1343025"/>
                </a:lnTo>
                <a:lnTo>
                  <a:pt x="1920875" y="1689100"/>
                </a:lnTo>
                <a:lnTo>
                  <a:pt x="1822450" y="1854200"/>
                </a:lnTo>
                <a:lnTo>
                  <a:pt x="1768475" y="1835150"/>
                </a:lnTo>
                <a:lnTo>
                  <a:pt x="1435100" y="2298700"/>
                </a:lnTo>
                <a:lnTo>
                  <a:pt x="1270000" y="2346325"/>
                </a:lnTo>
                <a:lnTo>
                  <a:pt x="1206500" y="2409825"/>
                </a:lnTo>
                <a:lnTo>
                  <a:pt x="1044575" y="2381250"/>
                </a:lnTo>
                <a:lnTo>
                  <a:pt x="844550" y="2320925"/>
                </a:lnTo>
                <a:lnTo>
                  <a:pt x="638175" y="2219325"/>
                </a:lnTo>
                <a:lnTo>
                  <a:pt x="558800" y="2159000"/>
                </a:lnTo>
                <a:lnTo>
                  <a:pt x="368300" y="2066925"/>
                </a:lnTo>
                <a:lnTo>
                  <a:pt x="241300" y="2060575"/>
                </a:lnTo>
                <a:lnTo>
                  <a:pt x="0" y="2098675"/>
                </a:lnTo>
                <a:lnTo>
                  <a:pt x="25400" y="1717675"/>
                </a:lnTo>
                <a:lnTo>
                  <a:pt x="200025" y="1520825"/>
                </a:lnTo>
                <a:lnTo>
                  <a:pt x="431800" y="1016000"/>
                </a:lnTo>
                <a:lnTo>
                  <a:pt x="450850" y="1044575"/>
                </a:lnTo>
                <a:lnTo>
                  <a:pt x="511175" y="914400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uolivapaa piirto 7"/>
          <p:cNvSpPr/>
          <p:nvPr/>
        </p:nvSpPr>
        <p:spPr>
          <a:xfrm>
            <a:off x="442871" y="2260602"/>
            <a:ext cx="2709900" cy="1897661"/>
          </a:xfrm>
          <a:custGeom>
            <a:avLst/>
            <a:gdLst>
              <a:gd name="connsiteX0" fmla="*/ 0 w 1803400"/>
              <a:gd name="connsiteY0" fmla="*/ 831850 h 1676400"/>
              <a:gd name="connsiteX1" fmla="*/ 527050 w 1803400"/>
              <a:gd name="connsiteY1" fmla="*/ 406400 h 1676400"/>
              <a:gd name="connsiteX2" fmla="*/ 393700 w 1803400"/>
              <a:gd name="connsiteY2" fmla="*/ 177800 h 1676400"/>
              <a:gd name="connsiteX3" fmla="*/ 685800 w 1803400"/>
              <a:gd name="connsiteY3" fmla="*/ 0 h 1676400"/>
              <a:gd name="connsiteX4" fmla="*/ 927100 w 1803400"/>
              <a:gd name="connsiteY4" fmla="*/ 406400 h 1676400"/>
              <a:gd name="connsiteX5" fmla="*/ 1238250 w 1803400"/>
              <a:gd name="connsiteY5" fmla="*/ 393700 h 1676400"/>
              <a:gd name="connsiteX6" fmla="*/ 1314450 w 1803400"/>
              <a:gd name="connsiteY6" fmla="*/ 444500 h 1676400"/>
              <a:gd name="connsiteX7" fmla="*/ 1803400 w 1803400"/>
              <a:gd name="connsiteY7" fmla="*/ 742950 h 1676400"/>
              <a:gd name="connsiteX8" fmla="*/ 1485900 w 1803400"/>
              <a:gd name="connsiteY8" fmla="*/ 1416050 h 1676400"/>
              <a:gd name="connsiteX9" fmla="*/ 1390650 w 1803400"/>
              <a:gd name="connsiteY9" fmla="*/ 1587500 h 1676400"/>
              <a:gd name="connsiteX10" fmla="*/ 1295400 w 1803400"/>
              <a:gd name="connsiteY10" fmla="*/ 1676400 h 1676400"/>
              <a:gd name="connsiteX11" fmla="*/ 730250 w 1803400"/>
              <a:gd name="connsiteY11" fmla="*/ 1066800 h 1676400"/>
              <a:gd name="connsiteX12" fmla="*/ 476250 w 1803400"/>
              <a:gd name="connsiteY12" fmla="*/ 1206500 h 1676400"/>
              <a:gd name="connsiteX13" fmla="*/ 0 w 1803400"/>
              <a:gd name="connsiteY13" fmla="*/ 831850 h 1676400"/>
              <a:gd name="connsiteX0" fmla="*/ 0 w 1803400"/>
              <a:gd name="connsiteY0" fmla="*/ 831850 h 1587500"/>
              <a:gd name="connsiteX1" fmla="*/ 527050 w 1803400"/>
              <a:gd name="connsiteY1" fmla="*/ 406400 h 1587500"/>
              <a:gd name="connsiteX2" fmla="*/ 393700 w 1803400"/>
              <a:gd name="connsiteY2" fmla="*/ 177800 h 1587500"/>
              <a:gd name="connsiteX3" fmla="*/ 685800 w 1803400"/>
              <a:gd name="connsiteY3" fmla="*/ 0 h 1587500"/>
              <a:gd name="connsiteX4" fmla="*/ 927100 w 1803400"/>
              <a:gd name="connsiteY4" fmla="*/ 406400 h 1587500"/>
              <a:gd name="connsiteX5" fmla="*/ 1238250 w 1803400"/>
              <a:gd name="connsiteY5" fmla="*/ 393700 h 1587500"/>
              <a:gd name="connsiteX6" fmla="*/ 1314450 w 1803400"/>
              <a:gd name="connsiteY6" fmla="*/ 444500 h 1587500"/>
              <a:gd name="connsiteX7" fmla="*/ 1803400 w 1803400"/>
              <a:gd name="connsiteY7" fmla="*/ 742950 h 1587500"/>
              <a:gd name="connsiteX8" fmla="*/ 1485900 w 1803400"/>
              <a:gd name="connsiteY8" fmla="*/ 1416050 h 1587500"/>
              <a:gd name="connsiteX9" fmla="*/ 1390650 w 1803400"/>
              <a:gd name="connsiteY9" fmla="*/ 1587500 h 1587500"/>
              <a:gd name="connsiteX10" fmla="*/ 730250 w 1803400"/>
              <a:gd name="connsiteY10" fmla="*/ 1066800 h 1587500"/>
              <a:gd name="connsiteX11" fmla="*/ 476250 w 1803400"/>
              <a:gd name="connsiteY11" fmla="*/ 1206500 h 1587500"/>
              <a:gd name="connsiteX12" fmla="*/ 0 w 1803400"/>
              <a:gd name="connsiteY12" fmla="*/ 831850 h 1587500"/>
              <a:gd name="connsiteX0" fmla="*/ 0 w 1803400"/>
              <a:gd name="connsiteY0" fmla="*/ 831850 h 1587500"/>
              <a:gd name="connsiteX1" fmla="*/ 527050 w 1803400"/>
              <a:gd name="connsiteY1" fmla="*/ 406400 h 1587500"/>
              <a:gd name="connsiteX2" fmla="*/ 393700 w 1803400"/>
              <a:gd name="connsiteY2" fmla="*/ 177800 h 1587500"/>
              <a:gd name="connsiteX3" fmla="*/ 685800 w 1803400"/>
              <a:gd name="connsiteY3" fmla="*/ 0 h 1587500"/>
              <a:gd name="connsiteX4" fmla="*/ 927100 w 1803400"/>
              <a:gd name="connsiteY4" fmla="*/ 406400 h 1587500"/>
              <a:gd name="connsiteX5" fmla="*/ 1238250 w 1803400"/>
              <a:gd name="connsiteY5" fmla="*/ 393700 h 1587500"/>
              <a:gd name="connsiteX6" fmla="*/ 1314450 w 1803400"/>
              <a:gd name="connsiteY6" fmla="*/ 444500 h 1587500"/>
              <a:gd name="connsiteX7" fmla="*/ 1803400 w 1803400"/>
              <a:gd name="connsiteY7" fmla="*/ 742950 h 1587500"/>
              <a:gd name="connsiteX8" fmla="*/ 1485900 w 1803400"/>
              <a:gd name="connsiteY8" fmla="*/ 1416050 h 1587500"/>
              <a:gd name="connsiteX9" fmla="*/ 1377950 w 1803400"/>
              <a:gd name="connsiteY9" fmla="*/ 1587500 h 1587500"/>
              <a:gd name="connsiteX10" fmla="*/ 730250 w 1803400"/>
              <a:gd name="connsiteY10" fmla="*/ 1066800 h 1587500"/>
              <a:gd name="connsiteX11" fmla="*/ 476250 w 1803400"/>
              <a:gd name="connsiteY11" fmla="*/ 1206500 h 1587500"/>
              <a:gd name="connsiteX12" fmla="*/ 0 w 1803400"/>
              <a:gd name="connsiteY12" fmla="*/ 831850 h 1587500"/>
              <a:gd name="connsiteX0" fmla="*/ 0 w 1803400"/>
              <a:gd name="connsiteY0" fmla="*/ 831850 h 1587500"/>
              <a:gd name="connsiteX1" fmla="*/ 527050 w 1803400"/>
              <a:gd name="connsiteY1" fmla="*/ 406400 h 1587500"/>
              <a:gd name="connsiteX2" fmla="*/ 393700 w 1803400"/>
              <a:gd name="connsiteY2" fmla="*/ 177800 h 1587500"/>
              <a:gd name="connsiteX3" fmla="*/ 685800 w 1803400"/>
              <a:gd name="connsiteY3" fmla="*/ 0 h 1587500"/>
              <a:gd name="connsiteX4" fmla="*/ 927100 w 1803400"/>
              <a:gd name="connsiteY4" fmla="*/ 406400 h 1587500"/>
              <a:gd name="connsiteX5" fmla="*/ 1238250 w 1803400"/>
              <a:gd name="connsiteY5" fmla="*/ 393700 h 1587500"/>
              <a:gd name="connsiteX6" fmla="*/ 1314450 w 1803400"/>
              <a:gd name="connsiteY6" fmla="*/ 444500 h 1587500"/>
              <a:gd name="connsiteX7" fmla="*/ 1803400 w 1803400"/>
              <a:gd name="connsiteY7" fmla="*/ 742950 h 1587500"/>
              <a:gd name="connsiteX8" fmla="*/ 1485900 w 1803400"/>
              <a:gd name="connsiteY8" fmla="*/ 1416050 h 1587500"/>
              <a:gd name="connsiteX9" fmla="*/ 1377950 w 1803400"/>
              <a:gd name="connsiteY9" fmla="*/ 1587500 h 1587500"/>
              <a:gd name="connsiteX10" fmla="*/ 657225 w 1803400"/>
              <a:gd name="connsiteY10" fmla="*/ 1498600 h 1587500"/>
              <a:gd name="connsiteX11" fmla="*/ 476250 w 1803400"/>
              <a:gd name="connsiteY11" fmla="*/ 1206500 h 1587500"/>
              <a:gd name="connsiteX12" fmla="*/ 0 w 1803400"/>
              <a:gd name="connsiteY12" fmla="*/ 831850 h 1587500"/>
              <a:gd name="connsiteX0" fmla="*/ 0 w 1803400"/>
              <a:gd name="connsiteY0" fmla="*/ 831850 h 1666875"/>
              <a:gd name="connsiteX1" fmla="*/ 527050 w 1803400"/>
              <a:gd name="connsiteY1" fmla="*/ 406400 h 1666875"/>
              <a:gd name="connsiteX2" fmla="*/ 393700 w 1803400"/>
              <a:gd name="connsiteY2" fmla="*/ 177800 h 1666875"/>
              <a:gd name="connsiteX3" fmla="*/ 685800 w 1803400"/>
              <a:gd name="connsiteY3" fmla="*/ 0 h 1666875"/>
              <a:gd name="connsiteX4" fmla="*/ 927100 w 1803400"/>
              <a:gd name="connsiteY4" fmla="*/ 406400 h 1666875"/>
              <a:gd name="connsiteX5" fmla="*/ 1238250 w 1803400"/>
              <a:gd name="connsiteY5" fmla="*/ 393700 h 1666875"/>
              <a:gd name="connsiteX6" fmla="*/ 1314450 w 1803400"/>
              <a:gd name="connsiteY6" fmla="*/ 444500 h 1666875"/>
              <a:gd name="connsiteX7" fmla="*/ 1803400 w 1803400"/>
              <a:gd name="connsiteY7" fmla="*/ 742950 h 1666875"/>
              <a:gd name="connsiteX8" fmla="*/ 1485900 w 1803400"/>
              <a:gd name="connsiteY8" fmla="*/ 1416050 h 1666875"/>
              <a:gd name="connsiteX9" fmla="*/ 1301750 w 1803400"/>
              <a:gd name="connsiteY9" fmla="*/ 1666875 h 1666875"/>
              <a:gd name="connsiteX10" fmla="*/ 657225 w 1803400"/>
              <a:gd name="connsiteY10" fmla="*/ 1498600 h 1666875"/>
              <a:gd name="connsiteX11" fmla="*/ 476250 w 1803400"/>
              <a:gd name="connsiteY11" fmla="*/ 1206500 h 1666875"/>
              <a:gd name="connsiteX12" fmla="*/ 0 w 1803400"/>
              <a:gd name="connsiteY12" fmla="*/ 831850 h 1666875"/>
              <a:gd name="connsiteX0" fmla="*/ 0 w 1803400"/>
              <a:gd name="connsiteY0" fmla="*/ 831850 h 1666875"/>
              <a:gd name="connsiteX1" fmla="*/ 527050 w 1803400"/>
              <a:gd name="connsiteY1" fmla="*/ 406400 h 1666875"/>
              <a:gd name="connsiteX2" fmla="*/ 393700 w 1803400"/>
              <a:gd name="connsiteY2" fmla="*/ 177800 h 1666875"/>
              <a:gd name="connsiteX3" fmla="*/ 685800 w 1803400"/>
              <a:gd name="connsiteY3" fmla="*/ 0 h 1666875"/>
              <a:gd name="connsiteX4" fmla="*/ 927100 w 1803400"/>
              <a:gd name="connsiteY4" fmla="*/ 406400 h 1666875"/>
              <a:gd name="connsiteX5" fmla="*/ 1238250 w 1803400"/>
              <a:gd name="connsiteY5" fmla="*/ 393700 h 1666875"/>
              <a:gd name="connsiteX6" fmla="*/ 1314450 w 1803400"/>
              <a:gd name="connsiteY6" fmla="*/ 444500 h 1666875"/>
              <a:gd name="connsiteX7" fmla="*/ 1803400 w 1803400"/>
              <a:gd name="connsiteY7" fmla="*/ 742950 h 1666875"/>
              <a:gd name="connsiteX8" fmla="*/ 1416050 w 1803400"/>
              <a:gd name="connsiteY8" fmla="*/ 1565275 h 1666875"/>
              <a:gd name="connsiteX9" fmla="*/ 1301750 w 1803400"/>
              <a:gd name="connsiteY9" fmla="*/ 1666875 h 1666875"/>
              <a:gd name="connsiteX10" fmla="*/ 657225 w 1803400"/>
              <a:gd name="connsiteY10" fmla="*/ 1498600 h 1666875"/>
              <a:gd name="connsiteX11" fmla="*/ 476250 w 1803400"/>
              <a:gd name="connsiteY11" fmla="*/ 1206500 h 1666875"/>
              <a:gd name="connsiteX12" fmla="*/ 0 w 1803400"/>
              <a:gd name="connsiteY12" fmla="*/ 831850 h 1666875"/>
              <a:gd name="connsiteX0" fmla="*/ 142176 w 1945576"/>
              <a:gd name="connsiteY0" fmla="*/ 831850 h 1666875"/>
              <a:gd name="connsiteX1" fmla="*/ 669226 w 1945576"/>
              <a:gd name="connsiteY1" fmla="*/ 406400 h 1666875"/>
              <a:gd name="connsiteX2" fmla="*/ 535876 w 1945576"/>
              <a:gd name="connsiteY2" fmla="*/ 177800 h 1666875"/>
              <a:gd name="connsiteX3" fmla="*/ 827976 w 1945576"/>
              <a:gd name="connsiteY3" fmla="*/ 0 h 1666875"/>
              <a:gd name="connsiteX4" fmla="*/ 1069276 w 1945576"/>
              <a:gd name="connsiteY4" fmla="*/ 406400 h 1666875"/>
              <a:gd name="connsiteX5" fmla="*/ 1380426 w 1945576"/>
              <a:gd name="connsiteY5" fmla="*/ 393700 h 1666875"/>
              <a:gd name="connsiteX6" fmla="*/ 1456626 w 1945576"/>
              <a:gd name="connsiteY6" fmla="*/ 444500 h 1666875"/>
              <a:gd name="connsiteX7" fmla="*/ 1945576 w 1945576"/>
              <a:gd name="connsiteY7" fmla="*/ 742950 h 1666875"/>
              <a:gd name="connsiteX8" fmla="*/ 1558226 w 1945576"/>
              <a:gd name="connsiteY8" fmla="*/ 1565275 h 1666875"/>
              <a:gd name="connsiteX9" fmla="*/ 1443926 w 1945576"/>
              <a:gd name="connsiteY9" fmla="*/ 1666875 h 1666875"/>
              <a:gd name="connsiteX10" fmla="*/ 799401 w 1945576"/>
              <a:gd name="connsiteY10" fmla="*/ 1498600 h 1666875"/>
              <a:gd name="connsiteX11" fmla="*/ 618426 w 1945576"/>
              <a:gd name="connsiteY11" fmla="*/ 1206500 h 1666875"/>
              <a:gd name="connsiteX12" fmla="*/ 142176 w 1945576"/>
              <a:gd name="connsiteY12" fmla="*/ 831850 h 1666875"/>
              <a:gd name="connsiteX0" fmla="*/ 235539 w 2038939"/>
              <a:gd name="connsiteY0" fmla="*/ 831850 h 1666875"/>
              <a:gd name="connsiteX1" fmla="*/ 762589 w 2038939"/>
              <a:gd name="connsiteY1" fmla="*/ 406400 h 1666875"/>
              <a:gd name="connsiteX2" fmla="*/ 629239 w 2038939"/>
              <a:gd name="connsiteY2" fmla="*/ 177800 h 1666875"/>
              <a:gd name="connsiteX3" fmla="*/ 921339 w 2038939"/>
              <a:gd name="connsiteY3" fmla="*/ 0 h 1666875"/>
              <a:gd name="connsiteX4" fmla="*/ 1162639 w 2038939"/>
              <a:gd name="connsiteY4" fmla="*/ 406400 h 1666875"/>
              <a:gd name="connsiteX5" fmla="*/ 1473789 w 2038939"/>
              <a:gd name="connsiteY5" fmla="*/ 393700 h 1666875"/>
              <a:gd name="connsiteX6" fmla="*/ 1549989 w 2038939"/>
              <a:gd name="connsiteY6" fmla="*/ 444500 h 1666875"/>
              <a:gd name="connsiteX7" fmla="*/ 2038939 w 2038939"/>
              <a:gd name="connsiteY7" fmla="*/ 742950 h 1666875"/>
              <a:gd name="connsiteX8" fmla="*/ 1651589 w 2038939"/>
              <a:gd name="connsiteY8" fmla="*/ 1565275 h 1666875"/>
              <a:gd name="connsiteX9" fmla="*/ 1537289 w 2038939"/>
              <a:gd name="connsiteY9" fmla="*/ 1666875 h 1666875"/>
              <a:gd name="connsiteX10" fmla="*/ 892764 w 2038939"/>
              <a:gd name="connsiteY10" fmla="*/ 1498600 h 1666875"/>
              <a:gd name="connsiteX11" fmla="*/ 257255 w 2038939"/>
              <a:gd name="connsiteY11" fmla="*/ 1594191 h 1666875"/>
              <a:gd name="connsiteX12" fmla="*/ 235539 w 2038939"/>
              <a:gd name="connsiteY12" fmla="*/ 831850 h 1666875"/>
              <a:gd name="connsiteX0" fmla="*/ 135704 w 1939104"/>
              <a:gd name="connsiteY0" fmla="*/ 831850 h 1825915"/>
              <a:gd name="connsiteX1" fmla="*/ 662754 w 1939104"/>
              <a:gd name="connsiteY1" fmla="*/ 406400 h 1825915"/>
              <a:gd name="connsiteX2" fmla="*/ 529404 w 1939104"/>
              <a:gd name="connsiteY2" fmla="*/ 177800 h 1825915"/>
              <a:gd name="connsiteX3" fmla="*/ 821504 w 1939104"/>
              <a:gd name="connsiteY3" fmla="*/ 0 h 1825915"/>
              <a:gd name="connsiteX4" fmla="*/ 1062804 w 1939104"/>
              <a:gd name="connsiteY4" fmla="*/ 406400 h 1825915"/>
              <a:gd name="connsiteX5" fmla="*/ 1373954 w 1939104"/>
              <a:gd name="connsiteY5" fmla="*/ 393700 h 1825915"/>
              <a:gd name="connsiteX6" fmla="*/ 1450154 w 1939104"/>
              <a:gd name="connsiteY6" fmla="*/ 444500 h 1825915"/>
              <a:gd name="connsiteX7" fmla="*/ 1939104 w 1939104"/>
              <a:gd name="connsiteY7" fmla="*/ 742950 h 1825915"/>
              <a:gd name="connsiteX8" fmla="*/ 1551754 w 1939104"/>
              <a:gd name="connsiteY8" fmla="*/ 1565275 h 1825915"/>
              <a:gd name="connsiteX9" fmla="*/ 1437454 w 1939104"/>
              <a:gd name="connsiteY9" fmla="*/ 1666875 h 1825915"/>
              <a:gd name="connsiteX10" fmla="*/ 792929 w 1939104"/>
              <a:gd name="connsiteY10" fmla="*/ 1498600 h 1825915"/>
              <a:gd name="connsiteX11" fmla="*/ 665428 w 1939104"/>
              <a:gd name="connsiteY11" fmla="*/ 1825915 h 1825915"/>
              <a:gd name="connsiteX12" fmla="*/ 135704 w 1939104"/>
              <a:gd name="connsiteY12" fmla="*/ 831850 h 1825915"/>
              <a:gd name="connsiteX0" fmla="*/ 135704 w 1939104"/>
              <a:gd name="connsiteY0" fmla="*/ 831850 h 1825915"/>
              <a:gd name="connsiteX1" fmla="*/ 662754 w 1939104"/>
              <a:gd name="connsiteY1" fmla="*/ 406400 h 1825915"/>
              <a:gd name="connsiteX2" fmla="*/ 529404 w 1939104"/>
              <a:gd name="connsiteY2" fmla="*/ 177800 h 1825915"/>
              <a:gd name="connsiteX3" fmla="*/ 821504 w 1939104"/>
              <a:gd name="connsiteY3" fmla="*/ 0 h 1825915"/>
              <a:gd name="connsiteX4" fmla="*/ 1062804 w 1939104"/>
              <a:gd name="connsiteY4" fmla="*/ 406400 h 1825915"/>
              <a:gd name="connsiteX5" fmla="*/ 1373954 w 1939104"/>
              <a:gd name="connsiteY5" fmla="*/ 393700 h 1825915"/>
              <a:gd name="connsiteX6" fmla="*/ 1450154 w 1939104"/>
              <a:gd name="connsiteY6" fmla="*/ 444500 h 1825915"/>
              <a:gd name="connsiteX7" fmla="*/ 1939104 w 1939104"/>
              <a:gd name="connsiteY7" fmla="*/ 742950 h 1825915"/>
              <a:gd name="connsiteX8" fmla="*/ 1551754 w 1939104"/>
              <a:gd name="connsiteY8" fmla="*/ 1565275 h 1825915"/>
              <a:gd name="connsiteX9" fmla="*/ 1437454 w 1939104"/>
              <a:gd name="connsiteY9" fmla="*/ 1666875 h 1825915"/>
              <a:gd name="connsiteX10" fmla="*/ 779559 w 1939104"/>
              <a:gd name="connsiteY10" fmla="*/ 1489687 h 1825915"/>
              <a:gd name="connsiteX11" fmla="*/ 665428 w 1939104"/>
              <a:gd name="connsiteY11" fmla="*/ 1825915 h 1825915"/>
              <a:gd name="connsiteX12" fmla="*/ 135704 w 1939104"/>
              <a:gd name="connsiteY12" fmla="*/ 831850 h 1825915"/>
              <a:gd name="connsiteX0" fmla="*/ 137796 w 1941196"/>
              <a:gd name="connsiteY0" fmla="*/ 831850 h 1812546"/>
              <a:gd name="connsiteX1" fmla="*/ 664846 w 1941196"/>
              <a:gd name="connsiteY1" fmla="*/ 406400 h 1812546"/>
              <a:gd name="connsiteX2" fmla="*/ 531496 w 1941196"/>
              <a:gd name="connsiteY2" fmla="*/ 177800 h 1812546"/>
              <a:gd name="connsiteX3" fmla="*/ 823596 w 1941196"/>
              <a:gd name="connsiteY3" fmla="*/ 0 h 1812546"/>
              <a:gd name="connsiteX4" fmla="*/ 1064896 w 1941196"/>
              <a:gd name="connsiteY4" fmla="*/ 406400 h 1812546"/>
              <a:gd name="connsiteX5" fmla="*/ 1376046 w 1941196"/>
              <a:gd name="connsiteY5" fmla="*/ 393700 h 1812546"/>
              <a:gd name="connsiteX6" fmla="*/ 1452246 w 1941196"/>
              <a:gd name="connsiteY6" fmla="*/ 444500 h 1812546"/>
              <a:gd name="connsiteX7" fmla="*/ 1941196 w 1941196"/>
              <a:gd name="connsiteY7" fmla="*/ 742950 h 1812546"/>
              <a:gd name="connsiteX8" fmla="*/ 1553846 w 1941196"/>
              <a:gd name="connsiteY8" fmla="*/ 1565275 h 1812546"/>
              <a:gd name="connsiteX9" fmla="*/ 1439546 w 1941196"/>
              <a:gd name="connsiteY9" fmla="*/ 1666875 h 1812546"/>
              <a:gd name="connsiteX10" fmla="*/ 781651 w 1941196"/>
              <a:gd name="connsiteY10" fmla="*/ 1489687 h 1812546"/>
              <a:gd name="connsiteX11" fmla="*/ 649696 w 1941196"/>
              <a:gd name="connsiteY11" fmla="*/ 1812546 h 1812546"/>
              <a:gd name="connsiteX12" fmla="*/ 137796 w 1941196"/>
              <a:gd name="connsiteY12" fmla="*/ 831850 h 1812546"/>
              <a:gd name="connsiteX0" fmla="*/ 136220 w 1939620"/>
              <a:gd name="connsiteY0" fmla="*/ 831850 h 1812546"/>
              <a:gd name="connsiteX1" fmla="*/ 663270 w 1939620"/>
              <a:gd name="connsiteY1" fmla="*/ 406400 h 1812546"/>
              <a:gd name="connsiteX2" fmla="*/ 529920 w 1939620"/>
              <a:gd name="connsiteY2" fmla="*/ 177800 h 1812546"/>
              <a:gd name="connsiteX3" fmla="*/ 822020 w 1939620"/>
              <a:gd name="connsiteY3" fmla="*/ 0 h 1812546"/>
              <a:gd name="connsiteX4" fmla="*/ 1063320 w 1939620"/>
              <a:gd name="connsiteY4" fmla="*/ 406400 h 1812546"/>
              <a:gd name="connsiteX5" fmla="*/ 1374470 w 1939620"/>
              <a:gd name="connsiteY5" fmla="*/ 393700 h 1812546"/>
              <a:gd name="connsiteX6" fmla="*/ 1450670 w 1939620"/>
              <a:gd name="connsiteY6" fmla="*/ 444500 h 1812546"/>
              <a:gd name="connsiteX7" fmla="*/ 1939620 w 1939620"/>
              <a:gd name="connsiteY7" fmla="*/ 742950 h 1812546"/>
              <a:gd name="connsiteX8" fmla="*/ 1552270 w 1939620"/>
              <a:gd name="connsiteY8" fmla="*/ 1565275 h 1812546"/>
              <a:gd name="connsiteX9" fmla="*/ 1437970 w 1939620"/>
              <a:gd name="connsiteY9" fmla="*/ 1666875 h 1812546"/>
              <a:gd name="connsiteX10" fmla="*/ 780075 w 1939620"/>
              <a:gd name="connsiteY10" fmla="*/ 1489687 h 1812546"/>
              <a:gd name="connsiteX11" fmla="*/ 661490 w 1939620"/>
              <a:gd name="connsiteY11" fmla="*/ 1812546 h 1812546"/>
              <a:gd name="connsiteX12" fmla="*/ 136220 w 1939620"/>
              <a:gd name="connsiteY12" fmla="*/ 831850 h 1812546"/>
              <a:gd name="connsiteX0" fmla="*/ 134174 w 1955399"/>
              <a:gd name="connsiteY0" fmla="*/ 858587 h 1812546"/>
              <a:gd name="connsiteX1" fmla="*/ 679049 w 1955399"/>
              <a:gd name="connsiteY1" fmla="*/ 406400 h 1812546"/>
              <a:gd name="connsiteX2" fmla="*/ 545699 w 1955399"/>
              <a:gd name="connsiteY2" fmla="*/ 177800 h 1812546"/>
              <a:gd name="connsiteX3" fmla="*/ 837799 w 1955399"/>
              <a:gd name="connsiteY3" fmla="*/ 0 h 1812546"/>
              <a:gd name="connsiteX4" fmla="*/ 1079099 w 1955399"/>
              <a:gd name="connsiteY4" fmla="*/ 406400 h 1812546"/>
              <a:gd name="connsiteX5" fmla="*/ 1390249 w 1955399"/>
              <a:gd name="connsiteY5" fmla="*/ 393700 h 1812546"/>
              <a:gd name="connsiteX6" fmla="*/ 1466449 w 1955399"/>
              <a:gd name="connsiteY6" fmla="*/ 444500 h 1812546"/>
              <a:gd name="connsiteX7" fmla="*/ 1955399 w 1955399"/>
              <a:gd name="connsiteY7" fmla="*/ 742950 h 1812546"/>
              <a:gd name="connsiteX8" fmla="*/ 1568049 w 1955399"/>
              <a:gd name="connsiteY8" fmla="*/ 1565275 h 1812546"/>
              <a:gd name="connsiteX9" fmla="*/ 1453749 w 1955399"/>
              <a:gd name="connsiteY9" fmla="*/ 1666875 h 1812546"/>
              <a:gd name="connsiteX10" fmla="*/ 795854 w 1955399"/>
              <a:gd name="connsiteY10" fmla="*/ 1489687 h 1812546"/>
              <a:gd name="connsiteX11" fmla="*/ 677269 w 1955399"/>
              <a:gd name="connsiteY11" fmla="*/ 1812546 h 1812546"/>
              <a:gd name="connsiteX12" fmla="*/ 134174 w 1955399"/>
              <a:gd name="connsiteY12" fmla="*/ 858587 h 1812546"/>
              <a:gd name="connsiteX0" fmla="*/ 8682 w 1829907"/>
              <a:gd name="connsiteY0" fmla="*/ 858587 h 1812546"/>
              <a:gd name="connsiteX1" fmla="*/ 553557 w 1829907"/>
              <a:gd name="connsiteY1" fmla="*/ 406400 h 1812546"/>
              <a:gd name="connsiteX2" fmla="*/ 420207 w 1829907"/>
              <a:gd name="connsiteY2" fmla="*/ 177800 h 1812546"/>
              <a:gd name="connsiteX3" fmla="*/ 712307 w 1829907"/>
              <a:gd name="connsiteY3" fmla="*/ 0 h 1812546"/>
              <a:gd name="connsiteX4" fmla="*/ 953607 w 1829907"/>
              <a:gd name="connsiteY4" fmla="*/ 406400 h 1812546"/>
              <a:gd name="connsiteX5" fmla="*/ 1264757 w 1829907"/>
              <a:gd name="connsiteY5" fmla="*/ 393700 h 1812546"/>
              <a:gd name="connsiteX6" fmla="*/ 1340957 w 1829907"/>
              <a:gd name="connsiteY6" fmla="*/ 444500 h 1812546"/>
              <a:gd name="connsiteX7" fmla="*/ 1829907 w 1829907"/>
              <a:gd name="connsiteY7" fmla="*/ 742950 h 1812546"/>
              <a:gd name="connsiteX8" fmla="*/ 1442557 w 1829907"/>
              <a:gd name="connsiteY8" fmla="*/ 1565275 h 1812546"/>
              <a:gd name="connsiteX9" fmla="*/ 1328257 w 1829907"/>
              <a:gd name="connsiteY9" fmla="*/ 1666875 h 1812546"/>
              <a:gd name="connsiteX10" fmla="*/ 670362 w 1829907"/>
              <a:gd name="connsiteY10" fmla="*/ 1489687 h 1812546"/>
              <a:gd name="connsiteX11" fmla="*/ 551777 w 1829907"/>
              <a:gd name="connsiteY11" fmla="*/ 1812546 h 1812546"/>
              <a:gd name="connsiteX12" fmla="*/ 8682 w 1829907"/>
              <a:gd name="connsiteY12" fmla="*/ 858587 h 1812546"/>
              <a:gd name="connsiteX0" fmla="*/ 12225 w 1833450"/>
              <a:gd name="connsiteY0" fmla="*/ 858587 h 1897619"/>
              <a:gd name="connsiteX1" fmla="*/ 557100 w 1833450"/>
              <a:gd name="connsiteY1" fmla="*/ 406400 h 1897619"/>
              <a:gd name="connsiteX2" fmla="*/ 423750 w 1833450"/>
              <a:gd name="connsiteY2" fmla="*/ 177800 h 1897619"/>
              <a:gd name="connsiteX3" fmla="*/ 715850 w 1833450"/>
              <a:gd name="connsiteY3" fmla="*/ 0 h 1897619"/>
              <a:gd name="connsiteX4" fmla="*/ 957150 w 1833450"/>
              <a:gd name="connsiteY4" fmla="*/ 406400 h 1897619"/>
              <a:gd name="connsiteX5" fmla="*/ 1268300 w 1833450"/>
              <a:gd name="connsiteY5" fmla="*/ 393700 h 1897619"/>
              <a:gd name="connsiteX6" fmla="*/ 1344500 w 1833450"/>
              <a:gd name="connsiteY6" fmla="*/ 444500 h 1897619"/>
              <a:gd name="connsiteX7" fmla="*/ 1833450 w 1833450"/>
              <a:gd name="connsiteY7" fmla="*/ 742950 h 1897619"/>
              <a:gd name="connsiteX8" fmla="*/ 1446100 w 1833450"/>
              <a:gd name="connsiteY8" fmla="*/ 1565275 h 1897619"/>
              <a:gd name="connsiteX9" fmla="*/ 1331800 w 1833450"/>
              <a:gd name="connsiteY9" fmla="*/ 1666875 h 1897619"/>
              <a:gd name="connsiteX10" fmla="*/ 673905 w 1833450"/>
              <a:gd name="connsiteY10" fmla="*/ 1489687 h 1897619"/>
              <a:gd name="connsiteX11" fmla="*/ 555320 w 1833450"/>
              <a:gd name="connsiteY11" fmla="*/ 1812546 h 1897619"/>
              <a:gd name="connsiteX12" fmla="*/ 87099 w 1833450"/>
              <a:gd name="connsiteY12" fmla="*/ 1825007 h 1897619"/>
              <a:gd name="connsiteX13" fmla="*/ 12225 w 1833450"/>
              <a:gd name="connsiteY13" fmla="*/ 858587 h 1897619"/>
              <a:gd name="connsiteX0" fmla="*/ 437910 w 2259135"/>
              <a:gd name="connsiteY0" fmla="*/ 858587 h 1897619"/>
              <a:gd name="connsiteX1" fmla="*/ 982785 w 2259135"/>
              <a:gd name="connsiteY1" fmla="*/ 406400 h 1897619"/>
              <a:gd name="connsiteX2" fmla="*/ 849435 w 2259135"/>
              <a:gd name="connsiteY2" fmla="*/ 177800 h 1897619"/>
              <a:gd name="connsiteX3" fmla="*/ 1141535 w 2259135"/>
              <a:gd name="connsiteY3" fmla="*/ 0 h 1897619"/>
              <a:gd name="connsiteX4" fmla="*/ 1382835 w 2259135"/>
              <a:gd name="connsiteY4" fmla="*/ 406400 h 1897619"/>
              <a:gd name="connsiteX5" fmla="*/ 1693985 w 2259135"/>
              <a:gd name="connsiteY5" fmla="*/ 393700 h 1897619"/>
              <a:gd name="connsiteX6" fmla="*/ 1770185 w 2259135"/>
              <a:gd name="connsiteY6" fmla="*/ 444500 h 1897619"/>
              <a:gd name="connsiteX7" fmla="*/ 2259135 w 2259135"/>
              <a:gd name="connsiteY7" fmla="*/ 742950 h 1897619"/>
              <a:gd name="connsiteX8" fmla="*/ 1871785 w 2259135"/>
              <a:gd name="connsiteY8" fmla="*/ 1565275 h 1897619"/>
              <a:gd name="connsiteX9" fmla="*/ 1757485 w 2259135"/>
              <a:gd name="connsiteY9" fmla="*/ 1666875 h 1897619"/>
              <a:gd name="connsiteX10" fmla="*/ 1099590 w 2259135"/>
              <a:gd name="connsiteY10" fmla="*/ 1489687 h 1897619"/>
              <a:gd name="connsiteX11" fmla="*/ 981005 w 2259135"/>
              <a:gd name="connsiteY11" fmla="*/ 1812546 h 1897619"/>
              <a:gd name="connsiteX12" fmla="*/ 512784 w 2259135"/>
              <a:gd name="connsiteY12" fmla="*/ 1825007 h 1897619"/>
              <a:gd name="connsiteX13" fmla="*/ 318 w 2259135"/>
              <a:gd name="connsiteY13" fmla="*/ 915937 h 1897619"/>
              <a:gd name="connsiteX14" fmla="*/ 437910 w 2259135"/>
              <a:gd name="connsiteY14" fmla="*/ 858587 h 1897619"/>
              <a:gd name="connsiteX0" fmla="*/ 94258 w 1915483"/>
              <a:gd name="connsiteY0" fmla="*/ 858587 h 1897619"/>
              <a:gd name="connsiteX1" fmla="*/ 639133 w 1915483"/>
              <a:gd name="connsiteY1" fmla="*/ 406400 h 1897619"/>
              <a:gd name="connsiteX2" fmla="*/ 505783 w 1915483"/>
              <a:gd name="connsiteY2" fmla="*/ 177800 h 1897619"/>
              <a:gd name="connsiteX3" fmla="*/ 797883 w 1915483"/>
              <a:gd name="connsiteY3" fmla="*/ 0 h 1897619"/>
              <a:gd name="connsiteX4" fmla="*/ 1039183 w 1915483"/>
              <a:gd name="connsiteY4" fmla="*/ 406400 h 1897619"/>
              <a:gd name="connsiteX5" fmla="*/ 1350333 w 1915483"/>
              <a:gd name="connsiteY5" fmla="*/ 393700 h 1897619"/>
              <a:gd name="connsiteX6" fmla="*/ 1426533 w 1915483"/>
              <a:gd name="connsiteY6" fmla="*/ 444500 h 1897619"/>
              <a:gd name="connsiteX7" fmla="*/ 1915483 w 1915483"/>
              <a:gd name="connsiteY7" fmla="*/ 742950 h 1897619"/>
              <a:gd name="connsiteX8" fmla="*/ 1528133 w 1915483"/>
              <a:gd name="connsiteY8" fmla="*/ 1565275 h 1897619"/>
              <a:gd name="connsiteX9" fmla="*/ 1413833 w 1915483"/>
              <a:gd name="connsiteY9" fmla="*/ 1666875 h 1897619"/>
              <a:gd name="connsiteX10" fmla="*/ 755938 w 1915483"/>
              <a:gd name="connsiteY10" fmla="*/ 1489687 h 1897619"/>
              <a:gd name="connsiteX11" fmla="*/ 637353 w 1915483"/>
              <a:gd name="connsiteY11" fmla="*/ 1812546 h 1897619"/>
              <a:gd name="connsiteX12" fmla="*/ 169132 w 1915483"/>
              <a:gd name="connsiteY12" fmla="*/ 1825007 h 1897619"/>
              <a:gd name="connsiteX13" fmla="*/ 4251 w 1915483"/>
              <a:gd name="connsiteY13" fmla="*/ 813444 h 1897619"/>
              <a:gd name="connsiteX14" fmla="*/ 94258 w 1915483"/>
              <a:gd name="connsiteY14" fmla="*/ 858587 h 1897619"/>
              <a:gd name="connsiteX0" fmla="*/ 90007 w 1911232"/>
              <a:gd name="connsiteY0" fmla="*/ 858587 h 1897619"/>
              <a:gd name="connsiteX1" fmla="*/ 634882 w 1911232"/>
              <a:gd name="connsiteY1" fmla="*/ 406400 h 1897619"/>
              <a:gd name="connsiteX2" fmla="*/ 501532 w 1911232"/>
              <a:gd name="connsiteY2" fmla="*/ 177800 h 1897619"/>
              <a:gd name="connsiteX3" fmla="*/ 793632 w 1911232"/>
              <a:gd name="connsiteY3" fmla="*/ 0 h 1897619"/>
              <a:gd name="connsiteX4" fmla="*/ 1034932 w 1911232"/>
              <a:gd name="connsiteY4" fmla="*/ 406400 h 1897619"/>
              <a:gd name="connsiteX5" fmla="*/ 1346082 w 1911232"/>
              <a:gd name="connsiteY5" fmla="*/ 393700 h 1897619"/>
              <a:gd name="connsiteX6" fmla="*/ 1422282 w 1911232"/>
              <a:gd name="connsiteY6" fmla="*/ 444500 h 1897619"/>
              <a:gd name="connsiteX7" fmla="*/ 1911232 w 1911232"/>
              <a:gd name="connsiteY7" fmla="*/ 742950 h 1897619"/>
              <a:gd name="connsiteX8" fmla="*/ 1523882 w 1911232"/>
              <a:gd name="connsiteY8" fmla="*/ 1565275 h 1897619"/>
              <a:gd name="connsiteX9" fmla="*/ 1409582 w 1911232"/>
              <a:gd name="connsiteY9" fmla="*/ 1666875 h 1897619"/>
              <a:gd name="connsiteX10" fmla="*/ 751687 w 1911232"/>
              <a:gd name="connsiteY10" fmla="*/ 1489687 h 1897619"/>
              <a:gd name="connsiteX11" fmla="*/ 633102 w 1911232"/>
              <a:gd name="connsiteY11" fmla="*/ 1812546 h 1897619"/>
              <a:gd name="connsiteX12" fmla="*/ 164881 w 1911232"/>
              <a:gd name="connsiteY12" fmla="*/ 1825007 h 1897619"/>
              <a:gd name="connsiteX13" fmla="*/ 0 w 1911232"/>
              <a:gd name="connsiteY13" fmla="*/ 813444 h 1897619"/>
              <a:gd name="connsiteX14" fmla="*/ 90007 w 1911232"/>
              <a:gd name="connsiteY14" fmla="*/ 858587 h 1897619"/>
              <a:gd name="connsiteX0" fmla="*/ 114488 w 1935713"/>
              <a:gd name="connsiteY0" fmla="*/ 858587 h 1897619"/>
              <a:gd name="connsiteX1" fmla="*/ 659363 w 1935713"/>
              <a:gd name="connsiteY1" fmla="*/ 406400 h 1897619"/>
              <a:gd name="connsiteX2" fmla="*/ 526013 w 1935713"/>
              <a:gd name="connsiteY2" fmla="*/ 177800 h 1897619"/>
              <a:gd name="connsiteX3" fmla="*/ 818113 w 1935713"/>
              <a:gd name="connsiteY3" fmla="*/ 0 h 1897619"/>
              <a:gd name="connsiteX4" fmla="*/ 1059413 w 1935713"/>
              <a:gd name="connsiteY4" fmla="*/ 406400 h 1897619"/>
              <a:gd name="connsiteX5" fmla="*/ 1370563 w 1935713"/>
              <a:gd name="connsiteY5" fmla="*/ 393700 h 1897619"/>
              <a:gd name="connsiteX6" fmla="*/ 1446763 w 1935713"/>
              <a:gd name="connsiteY6" fmla="*/ 444500 h 1897619"/>
              <a:gd name="connsiteX7" fmla="*/ 1935713 w 1935713"/>
              <a:gd name="connsiteY7" fmla="*/ 742950 h 1897619"/>
              <a:gd name="connsiteX8" fmla="*/ 1548363 w 1935713"/>
              <a:gd name="connsiteY8" fmla="*/ 1565275 h 1897619"/>
              <a:gd name="connsiteX9" fmla="*/ 1434063 w 1935713"/>
              <a:gd name="connsiteY9" fmla="*/ 1666875 h 1897619"/>
              <a:gd name="connsiteX10" fmla="*/ 776168 w 1935713"/>
              <a:gd name="connsiteY10" fmla="*/ 1489687 h 1897619"/>
              <a:gd name="connsiteX11" fmla="*/ 657583 w 1935713"/>
              <a:gd name="connsiteY11" fmla="*/ 1812546 h 1897619"/>
              <a:gd name="connsiteX12" fmla="*/ 189362 w 1935713"/>
              <a:gd name="connsiteY12" fmla="*/ 1825007 h 1897619"/>
              <a:gd name="connsiteX13" fmla="*/ 24481 w 1935713"/>
              <a:gd name="connsiteY13" fmla="*/ 813444 h 1897619"/>
              <a:gd name="connsiteX14" fmla="*/ 114488 w 1935713"/>
              <a:gd name="connsiteY14" fmla="*/ 858587 h 1897619"/>
              <a:gd name="connsiteX0" fmla="*/ 301766 w 2122991"/>
              <a:gd name="connsiteY0" fmla="*/ 858587 h 1897619"/>
              <a:gd name="connsiteX1" fmla="*/ 846641 w 2122991"/>
              <a:gd name="connsiteY1" fmla="*/ 406400 h 1897619"/>
              <a:gd name="connsiteX2" fmla="*/ 713291 w 2122991"/>
              <a:gd name="connsiteY2" fmla="*/ 177800 h 1897619"/>
              <a:gd name="connsiteX3" fmla="*/ 1005391 w 2122991"/>
              <a:gd name="connsiteY3" fmla="*/ 0 h 1897619"/>
              <a:gd name="connsiteX4" fmla="*/ 1246691 w 2122991"/>
              <a:gd name="connsiteY4" fmla="*/ 406400 h 1897619"/>
              <a:gd name="connsiteX5" fmla="*/ 1557841 w 2122991"/>
              <a:gd name="connsiteY5" fmla="*/ 393700 h 1897619"/>
              <a:gd name="connsiteX6" fmla="*/ 1634041 w 2122991"/>
              <a:gd name="connsiteY6" fmla="*/ 444500 h 1897619"/>
              <a:gd name="connsiteX7" fmla="*/ 2122991 w 2122991"/>
              <a:gd name="connsiteY7" fmla="*/ 742950 h 1897619"/>
              <a:gd name="connsiteX8" fmla="*/ 1735641 w 2122991"/>
              <a:gd name="connsiteY8" fmla="*/ 1565275 h 1897619"/>
              <a:gd name="connsiteX9" fmla="*/ 1621341 w 2122991"/>
              <a:gd name="connsiteY9" fmla="*/ 1666875 h 1897619"/>
              <a:gd name="connsiteX10" fmla="*/ 963446 w 2122991"/>
              <a:gd name="connsiteY10" fmla="*/ 1489687 h 1897619"/>
              <a:gd name="connsiteX11" fmla="*/ 844861 w 2122991"/>
              <a:gd name="connsiteY11" fmla="*/ 1812546 h 1897619"/>
              <a:gd name="connsiteX12" fmla="*/ 376640 w 2122991"/>
              <a:gd name="connsiteY12" fmla="*/ 1825007 h 1897619"/>
              <a:gd name="connsiteX13" fmla="*/ 2318 w 2122991"/>
              <a:gd name="connsiteY13" fmla="*/ 305436 h 1897619"/>
              <a:gd name="connsiteX14" fmla="*/ 211759 w 2122991"/>
              <a:gd name="connsiteY14" fmla="*/ 813444 h 1897619"/>
              <a:gd name="connsiteX15" fmla="*/ 301766 w 2122991"/>
              <a:gd name="connsiteY15" fmla="*/ 858587 h 1897619"/>
              <a:gd name="connsiteX0" fmla="*/ 301163 w 2122388"/>
              <a:gd name="connsiteY0" fmla="*/ 858587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01163 w 2122388"/>
              <a:gd name="connsiteY15" fmla="*/ 858587 h 1897619"/>
              <a:gd name="connsiteX0" fmla="*/ 301163 w 2122388"/>
              <a:gd name="connsiteY0" fmla="*/ 858587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01163 w 2122388"/>
              <a:gd name="connsiteY15" fmla="*/ 858587 h 1897619"/>
              <a:gd name="connsiteX0" fmla="*/ 314398 w 2122388"/>
              <a:gd name="connsiteY0" fmla="*/ 850645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14398 w 2122388"/>
              <a:gd name="connsiteY15" fmla="*/ 850645 h 1897619"/>
              <a:gd name="connsiteX0" fmla="*/ 314398 w 2122388"/>
              <a:gd name="connsiteY0" fmla="*/ 850645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14398 w 2122388"/>
              <a:gd name="connsiteY15" fmla="*/ 850645 h 1897619"/>
              <a:gd name="connsiteX0" fmla="*/ 303810 w 2122388"/>
              <a:gd name="connsiteY0" fmla="*/ 861235 h 1897619"/>
              <a:gd name="connsiteX1" fmla="*/ 846038 w 2122388"/>
              <a:gd name="connsiteY1" fmla="*/ 406400 h 1897619"/>
              <a:gd name="connsiteX2" fmla="*/ 712688 w 2122388"/>
              <a:gd name="connsiteY2" fmla="*/ 177800 h 1897619"/>
              <a:gd name="connsiteX3" fmla="*/ 1004788 w 2122388"/>
              <a:gd name="connsiteY3" fmla="*/ 0 h 1897619"/>
              <a:gd name="connsiteX4" fmla="*/ 1246088 w 2122388"/>
              <a:gd name="connsiteY4" fmla="*/ 406400 h 1897619"/>
              <a:gd name="connsiteX5" fmla="*/ 1557238 w 2122388"/>
              <a:gd name="connsiteY5" fmla="*/ 393700 h 1897619"/>
              <a:gd name="connsiteX6" fmla="*/ 1633438 w 2122388"/>
              <a:gd name="connsiteY6" fmla="*/ 444500 h 1897619"/>
              <a:gd name="connsiteX7" fmla="*/ 2122388 w 2122388"/>
              <a:gd name="connsiteY7" fmla="*/ 742950 h 1897619"/>
              <a:gd name="connsiteX8" fmla="*/ 1735038 w 2122388"/>
              <a:gd name="connsiteY8" fmla="*/ 1565275 h 1897619"/>
              <a:gd name="connsiteX9" fmla="*/ 1620738 w 2122388"/>
              <a:gd name="connsiteY9" fmla="*/ 1666875 h 1897619"/>
              <a:gd name="connsiteX10" fmla="*/ 962843 w 2122388"/>
              <a:gd name="connsiteY10" fmla="*/ 1489687 h 1897619"/>
              <a:gd name="connsiteX11" fmla="*/ 844258 w 2122388"/>
              <a:gd name="connsiteY11" fmla="*/ 1812546 h 1897619"/>
              <a:gd name="connsiteX12" fmla="*/ 376037 w 2122388"/>
              <a:gd name="connsiteY12" fmla="*/ 1825007 h 1897619"/>
              <a:gd name="connsiteX13" fmla="*/ 1715 w 2122388"/>
              <a:gd name="connsiteY13" fmla="*/ 305436 h 1897619"/>
              <a:gd name="connsiteX14" fmla="*/ 211156 w 2122388"/>
              <a:gd name="connsiteY14" fmla="*/ 813444 h 1897619"/>
              <a:gd name="connsiteX15" fmla="*/ 303810 w 2122388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783 w 2122361"/>
              <a:gd name="connsiteY0" fmla="*/ 861235 h 1897619"/>
              <a:gd name="connsiteX1" fmla="*/ 846011 w 2122361"/>
              <a:gd name="connsiteY1" fmla="*/ 406400 h 1897619"/>
              <a:gd name="connsiteX2" fmla="*/ 712661 w 2122361"/>
              <a:gd name="connsiteY2" fmla="*/ 177800 h 1897619"/>
              <a:gd name="connsiteX3" fmla="*/ 1004761 w 2122361"/>
              <a:gd name="connsiteY3" fmla="*/ 0 h 1897619"/>
              <a:gd name="connsiteX4" fmla="*/ 1246061 w 2122361"/>
              <a:gd name="connsiteY4" fmla="*/ 406400 h 1897619"/>
              <a:gd name="connsiteX5" fmla="*/ 1557211 w 2122361"/>
              <a:gd name="connsiteY5" fmla="*/ 393700 h 1897619"/>
              <a:gd name="connsiteX6" fmla="*/ 1633411 w 2122361"/>
              <a:gd name="connsiteY6" fmla="*/ 444500 h 1897619"/>
              <a:gd name="connsiteX7" fmla="*/ 2122361 w 2122361"/>
              <a:gd name="connsiteY7" fmla="*/ 742950 h 1897619"/>
              <a:gd name="connsiteX8" fmla="*/ 1735011 w 2122361"/>
              <a:gd name="connsiteY8" fmla="*/ 1565275 h 1897619"/>
              <a:gd name="connsiteX9" fmla="*/ 1620711 w 2122361"/>
              <a:gd name="connsiteY9" fmla="*/ 1666875 h 1897619"/>
              <a:gd name="connsiteX10" fmla="*/ 962816 w 2122361"/>
              <a:gd name="connsiteY10" fmla="*/ 1489687 h 1897619"/>
              <a:gd name="connsiteX11" fmla="*/ 844231 w 2122361"/>
              <a:gd name="connsiteY11" fmla="*/ 1812546 h 1897619"/>
              <a:gd name="connsiteX12" fmla="*/ 376010 w 2122361"/>
              <a:gd name="connsiteY12" fmla="*/ 1825007 h 1897619"/>
              <a:gd name="connsiteX13" fmla="*/ 1688 w 2122361"/>
              <a:gd name="connsiteY13" fmla="*/ 305436 h 1897619"/>
              <a:gd name="connsiteX14" fmla="*/ 216424 w 2122361"/>
              <a:gd name="connsiteY14" fmla="*/ 805503 h 1897619"/>
              <a:gd name="connsiteX15" fmla="*/ 303783 w 2122361"/>
              <a:gd name="connsiteY15" fmla="*/ 861235 h 1897619"/>
              <a:gd name="connsiteX0" fmla="*/ 303658 w 2122236"/>
              <a:gd name="connsiteY0" fmla="*/ 861235 h 1897619"/>
              <a:gd name="connsiteX1" fmla="*/ 845886 w 2122236"/>
              <a:gd name="connsiteY1" fmla="*/ 406400 h 1897619"/>
              <a:gd name="connsiteX2" fmla="*/ 712536 w 2122236"/>
              <a:gd name="connsiteY2" fmla="*/ 177800 h 1897619"/>
              <a:gd name="connsiteX3" fmla="*/ 1004636 w 2122236"/>
              <a:gd name="connsiteY3" fmla="*/ 0 h 1897619"/>
              <a:gd name="connsiteX4" fmla="*/ 1245936 w 2122236"/>
              <a:gd name="connsiteY4" fmla="*/ 406400 h 1897619"/>
              <a:gd name="connsiteX5" fmla="*/ 1557086 w 2122236"/>
              <a:gd name="connsiteY5" fmla="*/ 393700 h 1897619"/>
              <a:gd name="connsiteX6" fmla="*/ 1633286 w 2122236"/>
              <a:gd name="connsiteY6" fmla="*/ 444500 h 1897619"/>
              <a:gd name="connsiteX7" fmla="*/ 2122236 w 2122236"/>
              <a:gd name="connsiteY7" fmla="*/ 742950 h 1897619"/>
              <a:gd name="connsiteX8" fmla="*/ 1734886 w 2122236"/>
              <a:gd name="connsiteY8" fmla="*/ 1565275 h 1897619"/>
              <a:gd name="connsiteX9" fmla="*/ 1620586 w 2122236"/>
              <a:gd name="connsiteY9" fmla="*/ 1666875 h 1897619"/>
              <a:gd name="connsiteX10" fmla="*/ 962691 w 2122236"/>
              <a:gd name="connsiteY10" fmla="*/ 1489687 h 1897619"/>
              <a:gd name="connsiteX11" fmla="*/ 844106 w 2122236"/>
              <a:gd name="connsiteY11" fmla="*/ 1812546 h 1897619"/>
              <a:gd name="connsiteX12" fmla="*/ 375885 w 2122236"/>
              <a:gd name="connsiteY12" fmla="*/ 1825007 h 1897619"/>
              <a:gd name="connsiteX13" fmla="*/ 1563 w 2122236"/>
              <a:gd name="connsiteY13" fmla="*/ 305436 h 1897619"/>
              <a:gd name="connsiteX14" fmla="*/ 242769 w 2122236"/>
              <a:gd name="connsiteY14" fmla="*/ 543443 h 1897619"/>
              <a:gd name="connsiteX15" fmla="*/ 303658 w 2122236"/>
              <a:gd name="connsiteY15" fmla="*/ 861235 h 1897619"/>
              <a:gd name="connsiteX0" fmla="*/ 305226 w 2123804"/>
              <a:gd name="connsiteY0" fmla="*/ 861235 h 1897619"/>
              <a:gd name="connsiteX1" fmla="*/ 847454 w 2123804"/>
              <a:gd name="connsiteY1" fmla="*/ 406400 h 1897619"/>
              <a:gd name="connsiteX2" fmla="*/ 714104 w 2123804"/>
              <a:gd name="connsiteY2" fmla="*/ 177800 h 1897619"/>
              <a:gd name="connsiteX3" fmla="*/ 1006204 w 2123804"/>
              <a:gd name="connsiteY3" fmla="*/ 0 h 1897619"/>
              <a:gd name="connsiteX4" fmla="*/ 1247504 w 2123804"/>
              <a:gd name="connsiteY4" fmla="*/ 406400 h 1897619"/>
              <a:gd name="connsiteX5" fmla="*/ 1558654 w 2123804"/>
              <a:gd name="connsiteY5" fmla="*/ 393700 h 1897619"/>
              <a:gd name="connsiteX6" fmla="*/ 1634854 w 2123804"/>
              <a:gd name="connsiteY6" fmla="*/ 444500 h 1897619"/>
              <a:gd name="connsiteX7" fmla="*/ 2123804 w 2123804"/>
              <a:gd name="connsiteY7" fmla="*/ 742950 h 1897619"/>
              <a:gd name="connsiteX8" fmla="*/ 1736454 w 2123804"/>
              <a:gd name="connsiteY8" fmla="*/ 1565275 h 1897619"/>
              <a:gd name="connsiteX9" fmla="*/ 1622154 w 2123804"/>
              <a:gd name="connsiteY9" fmla="*/ 1666875 h 1897619"/>
              <a:gd name="connsiteX10" fmla="*/ 964259 w 2123804"/>
              <a:gd name="connsiteY10" fmla="*/ 1489687 h 1897619"/>
              <a:gd name="connsiteX11" fmla="*/ 845674 w 2123804"/>
              <a:gd name="connsiteY11" fmla="*/ 1812546 h 1897619"/>
              <a:gd name="connsiteX12" fmla="*/ 377453 w 2123804"/>
              <a:gd name="connsiteY12" fmla="*/ 1825007 h 1897619"/>
              <a:gd name="connsiteX13" fmla="*/ 3131 w 2123804"/>
              <a:gd name="connsiteY13" fmla="*/ 305436 h 1897619"/>
              <a:gd name="connsiteX14" fmla="*/ 244337 w 2123804"/>
              <a:gd name="connsiteY14" fmla="*/ 543443 h 1897619"/>
              <a:gd name="connsiteX15" fmla="*/ 305226 w 2123804"/>
              <a:gd name="connsiteY15" fmla="*/ 861235 h 1897619"/>
              <a:gd name="connsiteX0" fmla="*/ 305226 w 2123804"/>
              <a:gd name="connsiteY0" fmla="*/ 861235 h 1897619"/>
              <a:gd name="connsiteX1" fmla="*/ 847454 w 2123804"/>
              <a:gd name="connsiteY1" fmla="*/ 406400 h 1897619"/>
              <a:gd name="connsiteX2" fmla="*/ 714104 w 2123804"/>
              <a:gd name="connsiteY2" fmla="*/ 177800 h 1897619"/>
              <a:gd name="connsiteX3" fmla="*/ 1006204 w 2123804"/>
              <a:gd name="connsiteY3" fmla="*/ 0 h 1897619"/>
              <a:gd name="connsiteX4" fmla="*/ 1247504 w 2123804"/>
              <a:gd name="connsiteY4" fmla="*/ 406400 h 1897619"/>
              <a:gd name="connsiteX5" fmla="*/ 1558654 w 2123804"/>
              <a:gd name="connsiteY5" fmla="*/ 393700 h 1897619"/>
              <a:gd name="connsiteX6" fmla="*/ 1634854 w 2123804"/>
              <a:gd name="connsiteY6" fmla="*/ 444500 h 1897619"/>
              <a:gd name="connsiteX7" fmla="*/ 2123804 w 2123804"/>
              <a:gd name="connsiteY7" fmla="*/ 742950 h 1897619"/>
              <a:gd name="connsiteX8" fmla="*/ 1736454 w 2123804"/>
              <a:gd name="connsiteY8" fmla="*/ 1565275 h 1897619"/>
              <a:gd name="connsiteX9" fmla="*/ 1622154 w 2123804"/>
              <a:gd name="connsiteY9" fmla="*/ 1666875 h 1897619"/>
              <a:gd name="connsiteX10" fmla="*/ 964259 w 2123804"/>
              <a:gd name="connsiteY10" fmla="*/ 1489687 h 1897619"/>
              <a:gd name="connsiteX11" fmla="*/ 845674 w 2123804"/>
              <a:gd name="connsiteY11" fmla="*/ 1812546 h 1897619"/>
              <a:gd name="connsiteX12" fmla="*/ 377453 w 2123804"/>
              <a:gd name="connsiteY12" fmla="*/ 1825007 h 1897619"/>
              <a:gd name="connsiteX13" fmla="*/ 3131 w 2123804"/>
              <a:gd name="connsiteY13" fmla="*/ 305436 h 1897619"/>
              <a:gd name="connsiteX14" fmla="*/ 244337 w 2123804"/>
              <a:gd name="connsiteY14" fmla="*/ 543443 h 1897619"/>
              <a:gd name="connsiteX15" fmla="*/ 305226 w 2123804"/>
              <a:gd name="connsiteY15" fmla="*/ 861235 h 1897619"/>
              <a:gd name="connsiteX0" fmla="*/ 305689 w 2124267"/>
              <a:gd name="connsiteY0" fmla="*/ 861235 h 1897619"/>
              <a:gd name="connsiteX1" fmla="*/ 847917 w 2124267"/>
              <a:gd name="connsiteY1" fmla="*/ 406400 h 1897619"/>
              <a:gd name="connsiteX2" fmla="*/ 714567 w 2124267"/>
              <a:gd name="connsiteY2" fmla="*/ 177800 h 1897619"/>
              <a:gd name="connsiteX3" fmla="*/ 1006667 w 2124267"/>
              <a:gd name="connsiteY3" fmla="*/ 0 h 1897619"/>
              <a:gd name="connsiteX4" fmla="*/ 1247967 w 2124267"/>
              <a:gd name="connsiteY4" fmla="*/ 406400 h 1897619"/>
              <a:gd name="connsiteX5" fmla="*/ 1559117 w 2124267"/>
              <a:gd name="connsiteY5" fmla="*/ 393700 h 1897619"/>
              <a:gd name="connsiteX6" fmla="*/ 1635317 w 2124267"/>
              <a:gd name="connsiteY6" fmla="*/ 444500 h 1897619"/>
              <a:gd name="connsiteX7" fmla="*/ 2124267 w 2124267"/>
              <a:gd name="connsiteY7" fmla="*/ 742950 h 1897619"/>
              <a:gd name="connsiteX8" fmla="*/ 1736917 w 2124267"/>
              <a:gd name="connsiteY8" fmla="*/ 1565275 h 1897619"/>
              <a:gd name="connsiteX9" fmla="*/ 1622617 w 2124267"/>
              <a:gd name="connsiteY9" fmla="*/ 1666875 h 1897619"/>
              <a:gd name="connsiteX10" fmla="*/ 964722 w 2124267"/>
              <a:gd name="connsiteY10" fmla="*/ 1489687 h 1897619"/>
              <a:gd name="connsiteX11" fmla="*/ 846137 w 2124267"/>
              <a:gd name="connsiteY11" fmla="*/ 1812546 h 1897619"/>
              <a:gd name="connsiteX12" fmla="*/ 377916 w 2124267"/>
              <a:gd name="connsiteY12" fmla="*/ 1825007 h 1897619"/>
              <a:gd name="connsiteX13" fmla="*/ 3594 w 2124267"/>
              <a:gd name="connsiteY13" fmla="*/ 305436 h 1897619"/>
              <a:gd name="connsiteX14" fmla="*/ 220976 w 2124267"/>
              <a:gd name="connsiteY14" fmla="*/ 802856 h 1897619"/>
              <a:gd name="connsiteX15" fmla="*/ 305689 w 2124267"/>
              <a:gd name="connsiteY15" fmla="*/ 861235 h 1897619"/>
              <a:gd name="connsiteX0" fmla="*/ 305689 w 2124267"/>
              <a:gd name="connsiteY0" fmla="*/ 861235 h 1897619"/>
              <a:gd name="connsiteX1" fmla="*/ 847917 w 2124267"/>
              <a:gd name="connsiteY1" fmla="*/ 406400 h 1897619"/>
              <a:gd name="connsiteX2" fmla="*/ 714567 w 2124267"/>
              <a:gd name="connsiteY2" fmla="*/ 177800 h 1897619"/>
              <a:gd name="connsiteX3" fmla="*/ 1006667 w 2124267"/>
              <a:gd name="connsiteY3" fmla="*/ 0 h 1897619"/>
              <a:gd name="connsiteX4" fmla="*/ 1247967 w 2124267"/>
              <a:gd name="connsiteY4" fmla="*/ 406400 h 1897619"/>
              <a:gd name="connsiteX5" fmla="*/ 1559117 w 2124267"/>
              <a:gd name="connsiteY5" fmla="*/ 393700 h 1897619"/>
              <a:gd name="connsiteX6" fmla="*/ 1635317 w 2124267"/>
              <a:gd name="connsiteY6" fmla="*/ 444500 h 1897619"/>
              <a:gd name="connsiteX7" fmla="*/ 2124267 w 2124267"/>
              <a:gd name="connsiteY7" fmla="*/ 742950 h 1897619"/>
              <a:gd name="connsiteX8" fmla="*/ 1736917 w 2124267"/>
              <a:gd name="connsiteY8" fmla="*/ 1565275 h 1897619"/>
              <a:gd name="connsiteX9" fmla="*/ 1622617 w 2124267"/>
              <a:gd name="connsiteY9" fmla="*/ 1666875 h 1897619"/>
              <a:gd name="connsiteX10" fmla="*/ 964722 w 2124267"/>
              <a:gd name="connsiteY10" fmla="*/ 1489687 h 1897619"/>
              <a:gd name="connsiteX11" fmla="*/ 846137 w 2124267"/>
              <a:gd name="connsiteY11" fmla="*/ 1812546 h 1897619"/>
              <a:gd name="connsiteX12" fmla="*/ 377916 w 2124267"/>
              <a:gd name="connsiteY12" fmla="*/ 1825007 h 1897619"/>
              <a:gd name="connsiteX13" fmla="*/ 3594 w 2124267"/>
              <a:gd name="connsiteY13" fmla="*/ 305436 h 1897619"/>
              <a:gd name="connsiteX14" fmla="*/ 220976 w 2124267"/>
              <a:gd name="connsiteY14" fmla="*/ 802856 h 1897619"/>
              <a:gd name="connsiteX15" fmla="*/ 305689 w 2124267"/>
              <a:gd name="connsiteY15" fmla="*/ 861235 h 1897619"/>
              <a:gd name="connsiteX0" fmla="*/ 304489 w 2123067"/>
              <a:gd name="connsiteY0" fmla="*/ 861235 h 1897619"/>
              <a:gd name="connsiteX1" fmla="*/ 846717 w 2123067"/>
              <a:gd name="connsiteY1" fmla="*/ 406400 h 1897619"/>
              <a:gd name="connsiteX2" fmla="*/ 713367 w 2123067"/>
              <a:gd name="connsiteY2" fmla="*/ 177800 h 1897619"/>
              <a:gd name="connsiteX3" fmla="*/ 1005467 w 2123067"/>
              <a:gd name="connsiteY3" fmla="*/ 0 h 1897619"/>
              <a:gd name="connsiteX4" fmla="*/ 1246767 w 2123067"/>
              <a:gd name="connsiteY4" fmla="*/ 406400 h 1897619"/>
              <a:gd name="connsiteX5" fmla="*/ 1557917 w 2123067"/>
              <a:gd name="connsiteY5" fmla="*/ 393700 h 1897619"/>
              <a:gd name="connsiteX6" fmla="*/ 1634117 w 2123067"/>
              <a:gd name="connsiteY6" fmla="*/ 444500 h 1897619"/>
              <a:gd name="connsiteX7" fmla="*/ 2123067 w 2123067"/>
              <a:gd name="connsiteY7" fmla="*/ 742950 h 1897619"/>
              <a:gd name="connsiteX8" fmla="*/ 1735717 w 2123067"/>
              <a:gd name="connsiteY8" fmla="*/ 1565275 h 1897619"/>
              <a:gd name="connsiteX9" fmla="*/ 1621417 w 2123067"/>
              <a:gd name="connsiteY9" fmla="*/ 1666875 h 1897619"/>
              <a:gd name="connsiteX10" fmla="*/ 963522 w 2123067"/>
              <a:gd name="connsiteY10" fmla="*/ 1489687 h 1897619"/>
              <a:gd name="connsiteX11" fmla="*/ 844937 w 2123067"/>
              <a:gd name="connsiteY11" fmla="*/ 1812546 h 1897619"/>
              <a:gd name="connsiteX12" fmla="*/ 376716 w 2123067"/>
              <a:gd name="connsiteY12" fmla="*/ 1825007 h 1897619"/>
              <a:gd name="connsiteX13" fmla="*/ 2394 w 2123067"/>
              <a:gd name="connsiteY13" fmla="*/ 305436 h 1897619"/>
              <a:gd name="connsiteX14" fmla="*/ 219776 w 2123067"/>
              <a:gd name="connsiteY14" fmla="*/ 802856 h 1897619"/>
              <a:gd name="connsiteX15" fmla="*/ 304489 w 2123067"/>
              <a:gd name="connsiteY15" fmla="*/ 861235 h 1897619"/>
              <a:gd name="connsiteX0" fmla="*/ 364373 w 2182951"/>
              <a:gd name="connsiteY0" fmla="*/ 861235 h 1897619"/>
              <a:gd name="connsiteX1" fmla="*/ 906601 w 2182951"/>
              <a:gd name="connsiteY1" fmla="*/ 406400 h 1897619"/>
              <a:gd name="connsiteX2" fmla="*/ 773251 w 2182951"/>
              <a:gd name="connsiteY2" fmla="*/ 177800 h 1897619"/>
              <a:gd name="connsiteX3" fmla="*/ 1065351 w 2182951"/>
              <a:gd name="connsiteY3" fmla="*/ 0 h 1897619"/>
              <a:gd name="connsiteX4" fmla="*/ 1306651 w 2182951"/>
              <a:gd name="connsiteY4" fmla="*/ 406400 h 1897619"/>
              <a:gd name="connsiteX5" fmla="*/ 1617801 w 2182951"/>
              <a:gd name="connsiteY5" fmla="*/ 393700 h 1897619"/>
              <a:gd name="connsiteX6" fmla="*/ 1694001 w 2182951"/>
              <a:gd name="connsiteY6" fmla="*/ 444500 h 1897619"/>
              <a:gd name="connsiteX7" fmla="*/ 2182951 w 2182951"/>
              <a:gd name="connsiteY7" fmla="*/ 742950 h 1897619"/>
              <a:gd name="connsiteX8" fmla="*/ 1795601 w 2182951"/>
              <a:gd name="connsiteY8" fmla="*/ 1565275 h 1897619"/>
              <a:gd name="connsiteX9" fmla="*/ 1681301 w 2182951"/>
              <a:gd name="connsiteY9" fmla="*/ 1666875 h 1897619"/>
              <a:gd name="connsiteX10" fmla="*/ 1023406 w 2182951"/>
              <a:gd name="connsiteY10" fmla="*/ 1489687 h 1897619"/>
              <a:gd name="connsiteX11" fmla="*/ 904821 w 2182951"/>
              <a:gd name="connsiteY11" fmla="*/ 1812546 h 1897619"/>
              <a:gd name="connsiteX12" fmla="*/ 436600 w 2182951"/>
              <a:gd name="connsiteY12" fmla="*/ 1825007 h 1897619"/>
              <a:gd name="connsiteX13" fmla="*/ 62278 w 2182951"/>
              <a:gd name="connsiteY13" fmla="*/ 305436 h 1897619"/>
              <a:gd name="connsiteX14" fmla="*/ 279660 w 2182951"/>
              <a:gd name="connsiteY14" fmla="*/ 802856 h 1897619"/>
              <a:gd name="connsiteX15" fmla="*/ 364373 w 2182951"/>
              <a:gd name="connsiteY15" fmla="*/ 861235 h 1897619"/>
              <a:gd name="connsiteX0" fmla="*/ 364373 w 2182951"/>
              <a:gd name="connsiteY0" fmla="*/ 861235 h 1897619"/>
              <a:gd name="connsiteX1" fmla="*/ 906601 w 2182951"/>
              <a:gd name="connsiteY1" fmla="*/ 406400 h 1897619"/>
              <a:gd name="connsiteX2" fmla="*/ 773251 w 2182951"/>
              <a:gd name="connsiteY2" fmla="*/ 177800 h 1897619"/>
              <a:gd name="connsiteX3" fmla="*/ 1065351 w 2182951"/>
              <a:gd name="connsiteY3" fmla="*/ 0 h 1897619"/>
              <a:gd name="connsiteX4" fmla="*/ 1306651 w 2182951"/>
              <a:gd name="connsiteY4" fmla="*/ 406400 h 1897619"/>
              <a:gd name="connsiteX5" fmla="*/ 1617801 w 2182951"/>
              <a:gd name="connsiteY5" fmla="*/ 393700 h 1897619"/>
              <a:gd name="connsiteX6" fmla="*/ 1694001 w 2182951"/>
              <a:gd name="connsiteY6" fmla="*/ 444500 h 1897619"/>
              <a:gd name="connsiteX7" fmla="*/ 2182951 w 2182951"/>
              <a:gd name="connsiteY7" fmla="*/ 742950 h 1897619"/>
              <a:gd name="connsiteX8" fmla="*/ 1795601 w 2182951"/>
              <a:gd name="connsiteY8" fmla="*/ 1565275 h 1897619"/>
              <a:gd name="connsiteX9" fmla="*/ 1681301 w 2182951"/>
              <a:gd name="connsiteY9" fmla="*/ 1666875 h 1897619"/>
              <a:gd name="connsiteX10" fmla="*/ 1023406 w 2182951"/>
              <a:gd name="connsiteY10" fmla="*/ 1489687 h 1897619"/>
              <a:gd name="connsiteX11" fmla="*/ 904821 w 2182951"/>
              <a:gd name="connsiteY11" fmla="*/ 1812546 h 1897619"/>
              <a:gd name="connsiteX12" fmla="*/ 436600 w 2182951"/>
              <a:gd name="connsiteY12" fmla="*/ 1825007 h 1897619"/>
              <a:gd name="connsiteX13" fmla="*/ 62278 w 2182951"/>
              <a:gd name="connsiteY13" fmla="*/ 305436 h 1897619"/>
              <a:gd name="connsiteX14" fmla="*/ 279660 w 2182951"/>
              <a:gd name="connsiteY14" fmla="*/ 802856 h 1897619"/>
              <a:gd name="connsiteX15" fmla="*/ 364373 w 2182951"/>
              <a:gd name="connsiteY15" fmla="*/ 861235 h 1897619"/>
              <a:gd name="connsiteX0" fmla="*/ 314237 w 2132815"/>
              <a:gd name="connsiteY0" fmla="*/ 861235 h 1897619"/>
              <a:gd name="connsiteX1" fmla="*/ 856465 w 2132815"/>
              <a:gd name="connsiteY1" fmla="*/ 406400 h 1897619"/>
              <a:gd name="connsiteX2" fmla="*/ 723115 w 2132815"/>
              <a:gd name="connsiteY2" fmla="*/ 177800 h 1897619"/>
              <a:gd name="connsiteX3" fmla="*/ 1015215 w 2132815"/>
              <a:gd name="connsiteY3" fmla="*/ 0 h 1897619"/>
              <a:gd name="connsiteX4" fmla="*/ 1256515 w 2132815"/>
              <a:gd name="connsiteY4" fmla="*/ 406400 h 1897619"/>
              <a:gd name="connsiteX5" fmla="*/ 1567665 w 2132815"/>
              <a:gd name="connsiteY5" fmla="*/ 393700 h 1897619"/>
              <a:gd name="connsiteX6" fmla="*/ 1643865 w 2132815"/>
              <a:gd name="connsiteY6" fmla="*/ 444500 h 1897619"/>
              <a:gd name="connsiteX7" fmla="*/ 2132815 w 2132815"/>
              <a:gd name="connsiteY7" fmla="*/ 742950 h 1897619"/>
              <a:gd name="connsiteX8" fmla="*/ 1745465 w 2132815"/>
              <a:gd name="connsiteY8" fmla="*/ 1565275 h 1897619"/>
              <a:gd name="connsiteX9" fmla="*/ 1631165 w 2132815"/>
              <a:gd name="connsiteY9" fmla="*/ 1666875 h 1897619"/>
              <a:gd name="connsiteX10" fmla="*/ 973270 w 2132815"/>
              <a:gd name="connsiteY10" fmla="*/ 1489687 h 1897619"/>
              <a:gd name="connsiteX11" fmla="*/ 854685 w 2132815"/>
              <a:gd name="connsiteY11" fmla="*/ 1812546 h 1897619"/>
              <a:gd name="connsiteX12" fmla="*/ 386464 w 2132815"/>
              <a:gd name="connsiteY12" fmla="*/ 1825007 h 1897619"/>
              <a:gd name="connsiteX13" fmla="*/ 67730 w 2132815"/>
              <a:gd name="connsiteY13" fmla="*/ 384849 h 1897619"/>
              <a:gd name="connsiteX14" fmla="*/ 229524 w 2132815"/>
              <a:gd name="connsiteY14" fmla="*/ 802856 h 1897619"/>
              <a:gd name="connsiteX15" fmla="*/ 314237 w 2132815"/>
              <a:gd name="connsiteY15" fmla="*/ 861235 h 1897619"/>
              <a:gd name="connsiteX0" fmla="*/ 340386 w 2158964"/>
              <a:gd name="connsiteY0" fmla="*/ 861235 h 1897619"/>
              <a:gd name="connsiteX1" fmla="*/ 882614 w 2158964"/>
              <a:gd name="connsiteY1" fmla="*/ 406400 h 1897619"/>
              <a:gd name="connsiteX2" fmla="*/ 749264 w 2158964"/>
              <a:gd name="connsiteY2" fmla="*/ 177800 h 1897619"/>
              <a:gd name="connsiteX3" fmla="*/ 1041364 w 2158964"/>
              <a:gd name="connsiteY3" fmla="*/ 0 h 1897619"/>
              <a:gd name="connsiteX4" fmla="*/ 1282664 w 2158964"/>
              <a:gd name="connsiteY4" fmla="*/ 406400 h 1897619"/>
              <a:gd name="connsiteX5" fmla="*/ 1593814 w 2158964"/>
              <a:gd name="connsiteY5" fmla="*/ 393700 h 1897619"/>
              <a:gd name="connsiteX6" fmla="*/ 1670014 w 2158964"/>
              <a:gd name="connsiteY6" fmla="*/ 444500 h 1897619"/>
              <a:gd name="connsiteX7" fmla="*/ 2158964 w 2158964"/>
              <a:gd name="connsiteY7" fmla="*/ 742950 h 1897619"/>
              <a:gd name="connsiteX8" fmla="*/ 1771614 w 2158964"/>
              <a:gd name="connsiteY8" fmla="*/ 1565275 h 1897619"/>
              <a:gd name="connsiteX9" fmla="*/ 1657314 w 2158964"/>
              <a:gd name="connsiteY9" fmla="*/ 1666875 h 1897619"/>
              <a:gd name="connsiteX10" fmla="*/ 999419 w 2158964"/>
              <a:gd name="connsiteY10" fmla="*/ 1489687 h 1897619"/>
              <a:gd name="connsiteX11" fmla="*/ 880834 w 2158964"/>
              <a:gd name="connsiteY11" fmla="*/ 1812546 h 1897619"/>
              <a:gd name="connsiteX12" fmla="*/ 412613 w 2158964"/>
              <a:gd name="connsiteY12" fmla="*/ 1825007 h 1897619"/>
              <a:gd name="connsiteX13" fmla="*/ 64762 w 2158964"/>
              <a:gd name="connsiteY13" fmla="*/ 302788 h 1897619"/>
              <a:gd name="connsiteX14" fmla="*/ 255673 w 2158964"/>
              <a:gd name="connsiteY14" fmla="*/ 802856 h 1897619"/>
              <a:gd name="connsiteX15" fmla="*/ 340386 w 2158964"/>
              <a:gd name="connsiteY15" fmla="*/ 861235 h 1897619"/>
              <a:gd name="connsiteX0" fmla="*/ 938441 w 2757019"/>
              <a:gd name="connsiteY0" fmla="*/ 861235 h 1897619"/>
              <a:gd name="connsiteX1" fmla="*/ 1480669 w 2757019"/>
              <a:gd name="connsiteY1" fmla="*/ 406400 h 1897619"/>
              <a:gd name="connsiteX2" fmla="*/ 1347319 w 2757019"/>
              <a:gd name="connsiteY2" fmla="*/ 177800 h 1897619"/>
              <a:gd name="connsiteX3" fmla="*/ 1639419 w 2757019"/>
              <a:gd name="connsiteY3" fmla="*/ 0 h 1897619"/>
              <a:gd name="connsiteX4" fmla="*/ 1880719 w 2757019"/>
              <a:gd name="connsiteY4" fmla="*/ 406400 h 1897619"/>
              <a:gd name="connsiteX5" fmla="*/ 2191869 w 2757019"/>
              <a:gd name="connsiteY5" fmla="*/ 393700 h 1897619"/>
              <a:gd name="connsiteX6" fmla="*/ 2268069 w 2757019"/>
              <a:gd name="connsiteY6" fmla="*/ 444500 h 1897619"/>
              <a:gd name="connsiteX7" fmla="*/ 2757019 w 2757019"/>
              <a:gd name="connsiteY7" fmla="*/ 742950 h 1897619"/>
              <a:gd name="connsiteX8" fmla="*/ 2369669 w 2757019"/>
              <a:gd name="connsiteY8" fmla="*/ 1565275 h 1897619"/>
              <a:gd name="connsiteX9" fmla="*/ 2255369 w 2757019"/>
              <a:gd name="connsiteY9" fmla="*/ 1666875 h 1897619"/>
              <a:gd name="connsiteX10" fmla="*/ 1597474 w 2757019"/>
              <a:gd name="connsiteY10" fmla="*/ 1489687 h 1897619"/>
              <a:gd name="connsiteX11" fmla="*/ 1478889 w 2757019"/>
              <a:gd name="connsiteY11" fmla="*/ 1812546 h 1897619"/>
              <a:gd name="connsiteX12" fmla="*/ 1010668 w 2757019"/>
              <a:gd name="connsiteY12" fmla="*/ 1825007 h 1897619"/>
              <a:gd name="connsiteX13" fmla="*/ 3488 w 2757019"/>
              <a:gd name="connsiteY13" fmla="*/ 548605 h 1897619"/>
              <a:gd name="connsiteX14" fmla="*/ 662817 w 2757019"/>
              <a:gd name="connsiteY14" fmla="*/ 302788 h 1897619"/>
              <a:gd name="connsiteX15" fmla="*/ 853728 w 2757019"/>
              <a:gd name="connsiteY15" fmla="*/ 802856 h 1897619"/>
              <a:gd name="connsiteX16" fmla="*/ 938441 w 2757019"/>
              <a:gd name="connsiteY16" fmla="*/ 861235 h 1897619"/>
              <a:gd name="connsiteX0" fmla="*/ 934952 w 2753530"/>
              <a:gd name="connsiteY0" fmla="*/ 861235 h 1897619"/>
              <a:gd name="connsiteX1" fmla="*/ 1477180 w 2753530"/>
              <a:gd name="connsiteY1" fmla="*/ 406400 h 1897619"/>
              <a:gd name="connsiteX2" fmla="*/ 1343830 w 2753530"/>
              <a:gd name="connsiteY2" fmla="*/ 177800 h 1897619"/>
              <a:gd name="connsiteX3" fmla="*/ 1635930 w 2753530"/>
              <a:gd name="connsiteY3" fmla="*/ 0 h 1897619"/>
              <a:gd name="connsiteX4" fmla="*/ 1877230 w 2753530"/>
              <a:gd name="connsiteY4" fmla="*/ 406400 h 1897619"/>
              <a:gd name="connsiteX5" fmla="*/ 2188380 w 2753530"/>
              <a:gd name="connsiteY5" fmla="*/ 393700 h 1897619"/>
              <a:gd name="connsiteX6" fmla="*/ 2264580 w 2753530"/>
              <a:gd name="connsiteY6" fmla="*/ 444500 h 1897619"/>
              <a:gd name="connsiteX7" fmla="*/ 2753530 w 2753530"/>
              <a:gd name="connsiteY7" fmla="*/ 742950 h 1897619"/>
              <a:gd name="connsiteX8" fmla="*/ 2366180 w 2753530"/>
              <a:gd name="connsiteY8" fmla="*/ 1565275 h 1897619"/>
              <a:gd name="connsiteX9" fmla="*/ 2251880 w 2753530"/>
              <a:gd name="connsiteY9" fmla="*/ 1666875 h 1897619"/>
              <a:gd name="connsiteX10" fmla="*/ 1593985 w 2753530"/>
              <a:gd name="connsiteY10" fmla="*/ 1489687 h 1897619"/>
              <a:gd name="connsiteX11" fmla="*/ 1475400 w 2753530"/>
              <a:gd name="connsiteY11" fmla="*/ 1812546 h 1897619"/>
              <a:gd name="connsiteX12" fmla="*/ 1007179 w 2753530"/>
              <a:gd name="connsiteY12" fmla="*/ 1825007 h 1897619"/>
              <a:gd name="connsiteX13" fmla="*/ -1 w 2753530"/>
              <a:gd name="connsiteY13" fmla="*/ 548605 h 1897619"/>
              <a:gd name="connsiteX14" fmla="*/ 659328 w 2753530"/>
              <a:gd name="connsiteY14" fmla="*/ 302788 h 1897619"/>
              <a:gd name="connsiteX15" fmla="*/ 850239 w 2753530"/>
              <a:gd name="connsiteY15" fmla="*/ 802856 h 1897619"/>
              <a:gd name="connsiteX16" fmla="*/ 934952 w 2753530"/>
              <a:gd name="connsiteY16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0 w 2753531"/>
              <a:gd name="connsiteY13" fmla="*/ 548605 h 1897619"/>
              <a:gd name="connsiteX14" fmla="*/ 659329 w 2753531"/>
              <a:gd name="connsiteY14" fmla="*/ 302788 h 1897619"/>
              <a:gd name="connsiteX15" fmla="*/ 850240 w 2753531"/>
              <a:gd name="connsiteY15" fmla="*/ 802856 h 1897619"/>
              <a:gd name="connsiteX16" fmla="*/ 934953 w 2753531"/>
              <a:gd name="connsiteY16" fmla="*/ 861235 h 1897619"/>
              <a:gd name="connsiteX0" fmla="*/ 955642 w 2774220"/>
              <a:gd name="connsiteY0" fmla="*/ 861235 h 1897619"/>
              <a:gd name="connsiteX1" fmla="*/ 1497870 w 2774220"/>
              <a:gd name="connsiteY1" fmla="*/ 406400 h 1897619"/>
              <a:gd name="connsiteX2" fmla="*/ 1364520 w 2774220"/>
              <a:gd name="connsiteY2" fmla="*/ 177800 h 1897619"/>
              <a:gd name="connsiteX3" fmla="*/ 1656620 w 2774220"/>
              <a:gd name="connsiteY3" fmla="*/ 0 h 1897619"/>
              <a:gd name="connsiteX4" fmla="*/ 1897920 w 2774220"/>
              <a:gd name="connsiteY4" fmla="*/ 406400 h 1897619"/>
              <a:gd name="connsiteX5" fmla="*/ 2209070 w 2774220"/>
              <a:gd name="connsiteY5" fmla="*/ 393700 h 1897619"/>
              <a:gd name="connsiteX6" fmla="*/ 2285270 w 2774220"/>
              <a:gd name="connsiteY6" fmla="*/ 444500 h 1897619"/>
              <a:gd name="connsiteX7" fmla="*/ 2774220 w 2774220"/>
              <a:gd name="connsiteY7" fmla="*/ 742950 h 1897619"/>
              <a:gd name="connsiteX8" fmla="*/ 2386870 w 2774220"/>
              <a:gd name="connsiteY8" fmla="*/ 1565275 h 1897619"/>
              <a:gd name="connsiteX9" fmla="*/ 2272570 w 2774220"/>
              <a:gd name="connsiteY9" fmla="*/ 1666875 h 1897619"/>
              <a:gd name="connsiteX10" fmla="*/ 1614675 w 2774220"/>
              <a:gd name="connsiteY10" fmla="*/ 1489687 h 1897619"/>
              <a:gd name="connsiteX11" fmla="*/ 1496090 w 2774220"/>
              <a:gd name="connsiteY11" fmla="*/ 1812546 h 1897619"/>
              <a:gd name="connsiteX12" fmla="*/ 1027869 w 2774220"/>
              <a:gd name="connsiteY12" fmla="*/ 1825007 h 1897619"/>
              <a:gd name="connsiteX13" fmla="*/ 280104 w 2774220"/>
              <a:gd name="connsiteY13" fmla="*/ 1207725 h 1897619"/>
              <a:gd name="connsiteX14" fmla="*/ 20689 w 2774220"/>
              <a:gd name="connsiteY14" fmla="*/ 548605 h 1897619"/>
              <a:gd name="connsiteX15" fmla="*/ 680018 w 2774220"/>
              <a:gd name="connsiteY15" fmla="*/ 302788 h 1897619"/>
              <a:gd name="connsiteX16" fmla="*/ 870929 w 2774220"/>
              <a:gd name="connsiteY16" fmla="*/ 802856 h 1897619"/>
              <a:gd name="connsiteX17" fmla="*/ 955642 w 2774220"/>
              <a:gd name="connsiteY17" fmla="*/ 861235 h 1897619"/>
              <a:gd name="connsiteX0" fmla="*/ 955642 w 2774220"/>
              <a:gd name="connsiteY0" fmla="*/ 861235 h 1897619"/>
              <a:gd name="connsiteX1" fmla="*/ 1497870 w 2774220"/>
              <a:gd name="connsiteY1" fmla="*/ 406400 h 1897619"/>
              <a:gd name="connsiteX2" fmla="*/ 1364520 w 2774220"/>
              <a:gd name="connsiteY2" fmla="*/ 177800 h 1897619"/>
              <a:gd name="connsiteX3" fmla="*/ 1656620 w 2774220"/>
              <a:gd name="connsiteY3" fmla="*/ 0 h 1897619"/>
              <a:gd name="connsiteX4" fmla="*/ 1897920 w 2774220"/>
              <a:gd name="connsiteY4" fmla="*/ 406400 h 1897619"/>
              <a:gd name="connsiteX5" fmla="*/ 2209070 w 2774220"/>
              <a:gd name="connsiteY5" fmla="*/ 393700 h 1897619"/>
              <a:gd name="connsiteX6" fmla="*/ 2285270 w 2774220"/>
              <a:gd name="connsiteY6" fmla="*/ 444500 h 1897619"/>
              <a:gd name="connsiteX7" fmla="*/ 2774220 w 2774220"/>
              <a:gd name="connsiteY7" fmla="*/ 742950 h 1897619"/>
              <a:gd name="connsiteX8" fmla="*/ 2386870 w 2774220"/>
              <a:gd name="connsiteY8" fmla="*/ 1565275 h 1897619"/>
              <a:gd name="connsiteX9" fmla="*/ 2272570 w 2774220"/>
              <a:gd name="connsiteY9" fmla="*/ 1666875 h 1897619"/>
              <a:gd name="connsiteX10" fmla="*/ 1614675 w 2774220"/>
              <a:gd name="connsiteY10" fmla="*/ 1489687 h 1897619"/>
              <a:gd name="connsiteX11" fmla="*/ 1496090 w 2774220"/>
              <a:gd name="connsiteY11" fmla="*/ 1812546 h 1897619"/>
              <a:gd name="connsiteX12" fmla="*/ 1027869 w 2774220"/>
              <a:gd name="connsiteY12" fmla="*/ 1825007 h 1897619"/>
              <a:gd name="connsiteX13" fmla="*/ 280104 w 2774220"/>
              <a:gd name="connsiteY13" fmla="*/ 1207725 h 1897619"/>
              <a:gd name="connsiteX14" fmla="*/ 20689 w 2774220"/>
              <a:gd name="connsiteY14" fmla="*/ 548605 h 1897619"/>
              <a:gd name="connsiteX15" fmla="*/ 680018 w 2774220"/>
              <a:gd name="connsiteY15" fmla="*/ 302788 h 1897619"/>
              <a:gd name="connsiteX16" fmla="*/ 870929 w 2774220"/>
              <a:gd name="connsiteY16" fmla="*/ 802856 h 1897619"/>
              <a:gd name="connsiteX17" fmla="*/ 955642 w 2774220"/>
              <a:gd name="connsiteY17" fmla="*/ 861235 h 1897619"/>
              <a:gd name="connsiteX0" fmla="*/ 949036 w 2767614"/>
              <a:gd name="connsiteY0" fmla="*/ 861235 h 1897619"/>
              <a:gd name="connsiteX1" fmla="*/ 1491264 w 2767614"/>
              <a:gd name="connsiteY1" fmla="*/ 406400 h 1897619"/>
              <a:gd name="connsiteX2" fmla="*/ 1357914 w 2767614"/>
              <a:gd name="connsiteY2" fmla="*/ 177800 h 1897619"/>
              <a:gd name="connsiteX3" fmla="*/ 1650014 w 2767614"/>
              <a:gd name="connsiteY3" fmla="*/ 0 h 1897619"/>
              <a:gd name="connsiteX4" fmla="*/ 1891314 w 2767614"/>
              <a:gd name="connsiteY4" fmla="*/ 406400 h 1897619"/>
              <a:gd name="connsiteX5" fmla="*/ 2202464 w 2767614"/>
              <a:gd name="connsiteY5" fmla="*/ 393700 h 1897619"/>
              <a:gd name="connsiteX6" fmla="*/ 2278664 w 2767614"/>
              <a:gd name="connsiteY6" fmla="*/ 444500 h 1897619"/>
              <a:gd name="connsiteX7" fmla="*/ 2767614 w 2767614"/>
              <a:gd name="connsiteY7" fmla="*/ 742950 h 1897619"/>
              <a:gd name="connsiteX8" fmla="*/ 2380264 w 2767614"/>
              <a:gd name="connsiteY8" fmla="*/ 1565275 h 1897619"/>
              <a:gd name="connsiteX9" fmla="*/ 2265964 w 2767614"/>
              <a:gd name="connsiteY9" fmla="*/ 1666875 h 1897619"/>
              <a:gd name="connsiteX10" fmla="*/ 1608069 w 2767614"/>
              <a:gd name="connsiteY10" fmla="*/ 1489687 h 1897619"/>
              <a:gd name="connsiteX11" fmla="*/ 1489484 w 2767614"/>
              <a:gd name="connsiteY11" fmla="*/ 1812546 h 1897619"/>
              <a:gd name="connsiteX12" fmla="*/ 1021263 w 2767614"/>
              <a:gd name="connsiteY12" fmla="*/ 1825007 h 1897619"/>
              <a:gd name="connsiteX13" fmla="*/ 273498 w 2767614"/>
              <a:gd name="connsiteY13" fmla="*/ 1207725 h 1897619"/>
              <a:gd name="connsiteX14" fmla="*/ 14083 w 2767614"/>
              <a:gd name="connsiteY14" fmla="*/ 548605 h 1897619"/>
              <a:gd name="connsiteX15" fmla="*/ 673412 w 2767614"/>
              <a:gd name="connsiteY15" fmla="*/ 302788 h 1897619"/>
              <a:gd name="connsiteX16" fmla="*/ 864323 w 2767614"/>
              <a:gd name="connsiteY16" fmla="*/ 802856 h 1897619"/>
              <a:gd name="connsiteX17" fmla="*/ 949036 w 2767614"/>
              <a:gd name="connsiteY17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259415 w 2753531"/>
              <a:gd name="connsiteY13" fmla="*/ 1207725 h 1897619"/>
              <a:gd name="connsiteX14" fmla="*/ 0 w 2753531"/>
              <a:gd name="connsiteY14" fmla="*/ 548605 h 1897619"/>
              <a:gd name="connsiteX15" fmla="*/ 659329 w 2753531"/>
              <a:gd name="connsiteY15" fmla="*/ 302788 h 1897619"/>
              <a:gd name="connsiteX16" fmla="*/ 850240 w 2753531"/>
              <a:gd name="connsiteY16" fmla="*/ 802856 h 1897619"/>
              <a:gd name="connsiteX17" fmla="*/ 934953 w 2753531"/>
              <a:gd name="connsiteY17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74708 w 2753531"/>
              <a:gd name="connsiteY13" fmla="*/ 1414196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69414 w 2753531"/>
              <a:gd name="connsiteY13" fmla="*/ 1400961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97619"/>
              <a:gd name="connsiteX1" fmla="*/ 1477181 w 2753531"/>
              <a:gd name="connsiteY1" fmla="*/ 406400 h 1897619"/>
              <a:gd name="connsiteX2" fmla="*/ 1343831 w 2753531"/>
              <a:gd name="connsiteY2" fmla="*/ 177800 h 1897619"/>
              <a:gd name="connsiteX3" fmla="*/ 1635931 w 2753531"/>
              <a:gd name="connsiteY3" fmla="*/ 0 h 1897619"/>
              <a:gd name="connsiteX4" fmla="*/ 1877231 w 2753531"/>
              <a:gd name="connsiteY4" fmla="*/ 406400 h 1897619"/>
              <a:gd name="connsiteX5" fmla="*/ 2188381 w 2753531"/>
              <a:gd name="connsiteY5" fmla="*/ 393700 h 1897619"/>
              <a:gd name="connsiteX6" fmla="*/ 2264581 w 2753531"/>
              <a:gd name="connsiteY6" fmla="*/ 444500 h 1897619"/>
              <a:gd name="connsiteX7" fmla="*/ 2753531 w 2753531"/>
              <a:gd name="connsiteY7" fmla="*/ 742950 h 1897619"/>
              <a:gd name="connsiteX8" fmla="*/ 2366181 w 2753531"/>
              <a:gd name="connsiteY8" fmla="*/ 1565275 h 1897619"/>
              <a:gd name="connsiteX9" fmla="*/ 2251881 w 2753531"/>
              <a:gd name="connsiteY9" fmla="*/ 1666875 h 1897619"/>
              <a:gd name="connsiteX10" fmla="*/ 1593986 w 2753531"/>
              <a:gd name="connsiteY10" fmla="*/ 1489687 h 1897619"/>
              <a:gd name="connsiteX11" fmla="*/ 1475401 w 2753531"/>
              <a:gd name="connsiteY11" fmla="*/ 1812546 h 1897619"/>
              <a:gd name="connsiteX12" fmla="*/ 1007180 w 2753531"/>
              <a:gd name="connsiteY12" fmla="*/ 1825007 h 1897619"/>
              <a:gd name="connsiteX13" fmla="*/ 169414 w 2753531"/>
              <a:gd name="connsiteY13" fmla="*/ 1400961 h 1897619"/>
              <a:gd name="connsiteX14" fmla="*/ 259415 w 2753531"/>
              <a:gd name="connsiteY14" fmla="*/ 1207725 h 1897619"/>
              <a:gd name="connsiteX15" fmla="*/ 0 w 2753531"/>
              <a:gd name="connsiteY15" fmla="*/ 548605 h 1897619"/>
              <a:gd name="connsiteX16" fmla="*/ 659329 w 2753531"/>
              <a:gd name="connsiteY16" fmla="*/ 302788 h 1897619"/>
              <a:gd name="connsiteX17" fmla="*/ 850240 w 2753531"/>
              <a:gd name="connsiteY17" fmla="*/ 802856 h 1897619"/>
              <a:gd name="connsiteX18" fmla="*/ 934953 w 2753531"/>
              <a:gd name="connsiteY18" fmla="*/ 861235 h 189761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169414 w 2753531"/>
              <a:gd name="connsiteY13" fmla="*/ 1400961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35589"/>
              <a:gd name="connsiteX1" fmla="*/ 1477181 w 2753531"/>
              <a:gd name="connsiteY1" fmla="*/ 406400 h 1835589"/>
              <a:gd name="connsiteX2" fmla="*/ 1343831 w 2753531"/>
              <a:gd name="connsiteY2" fmla="*/ 177800 h 1835589"/>
              <a:gd name="connsiteX3" fmla="*/ 1635931 w 2753531"/>
              <a:gd name="connsiteY3" fmla="*/ 0 h 1835589"/>
              <a:gd name="connsiteX4" fmla="*/ 1877231 w 2753531"/>
              <a:gd name="connsiteY4" fmla="*/ 406400 h 1835589"/>
              <a:gd name="connsiteX5" fmla="*/ 2188381 w 2753531"/>
              <a:gd name="connsiteY5" fmla="*/ 393700 h 1835589"/>
              <a:gd name="connsiteX6" fmla="*/ 2264581 w 2753531"/>
              <a:gd name="connsiteY6" fmla="*/ 444500 h 1835589"/>
              <a:gd name="connsiteX7" fmla="*/ 2753531 w 2753531"/>
              <a:gd name="connsiteY7" fmla="*/ 742950 h 1835589"/>
              <a:gd name="connsiteX8" fmla="*/ 2366181 w 2753531"/>
              <a:gd name="connsiteY8" fmla="*/ 1565275 h 1835589"/>
              <a:gd name="connsiteX9" fmla="*/ 2251881 w 2753531"/>
              <a:gd name="connsiteY9" fmla="*/ 1666875 h 1835589"/>
              <a:gd name="connsiteX10" fmla="*/ 1593986 w 2753531"/>
              <a:gd name="connsiteY10" fmla="*/ 1489687 h 1835589"/>
              <a:gd name="connsiteX11" fmla="*/ 1475401 w 2753531"/>
              <a:gd name="connsiteY11" fmla="*/ 1812546 h 1835589"/>
              <a:gd name="connsiteX12" fmla="*/ 700120 w 2753531"/>
              <a:gd name="connsiteY12" fmla="*/ 1719124 h 1835589"/>
              <a:gd name="connsiteX13" fmla="*/ 386473 w 2753531"/>
              <a:gd name="connsiteY13" fmla="*/ 1387726 h 1835589"/>
              <a:gd name="connsiteX14" fmla="*/ 259415 w 2753531"/>
              <a:gd name="connsiteY14" fmla="*/ 1207725 h 1835589"/>
              <a:gd name="connsiteX15" fmla="*/ 0 w 2753531"/>
              <a:gd name="connsiteY15" fmla="*/ 548605 h 1835589"/>
              <a:gd name="connsiteX16" fmla="*/ 659329 w 2753531"/>
              <a:gd name="connsiteY16" fmla="*/ 302788 h 1835589"/>
              <a:gd name="connsiteX17" fmla="*/ 850240 w 2753531"/>
              <a:gd name="connsiteY17" fmla="*/ 802856 h 1835589"/>
              <a:gd name="connsiteX18" fmla="*/ 934953 w 2753531"/>
              <a:gd name="connsiteY18" fmla="*/ 861235 h 1835589"/>
              <a:gd name="connsiteX0" fmla="*/ 934953 w 2753531"/>
              <a:gd name="connsiteY0" fmla="*/ 861235 h 1817912"/>
              <a:gd name="connsiteX1" fmla="*/ 1477181 w 2753531"/>
              <a:gd name="connsiteY1" fmla="*/ 406400 h 1817912"/>
              <a:gd name="connsiteX2" fmla="*/ 1343831 w 2753531"/>
              <a:gd name="connsiteY2" fmla="*/ 177800 h 1817912"/>
              <a:gd name="connsiteX3" fmla="*/ 1635931 w 2753531"/>
              <a:gd name="connsiteY3" fmla="*/ 0 h 1817912"/>
              <a:gd name="connsiteX4" fmla="*/ 1877231 w 2753531"/>
              <a:gd name="connsiteY4" fmla="*/ 406400 h 1817912"/>
              <a:gd name="connsiteX5" fmla="*/ 2188381 w 2753531"/>
              <a:gd name="connsiteY5" fmla="*/ 393700 h 1817912"/>
              <a:gd name="connsiteX6" fmla="*/ 2264581 w 2753531"/>
              <a:gd name="connsiteY6" fmla="*/ 444500 h 1817912"/>
              <a:gd name="connsiteX7" fmla="*/ 2753531 w 2753531"/>
              <a:gd name="connsiteY7" fmla="*/ 742950 h 1817912"/>
              <a:gd name="connsiteX8" fmla="*/ 2366181 w 2753531"/>
              <a:gd name="connsiteY8" fmla="*/ 1565275 h 1817912"/>
              <a:gd name="connsiteX9" fmla="*/ 2251881 w 2753531"/>
              <a:gd name="connsiteY9" fmla="*/ 1666875 h 1817912"/>
              <a:gd name="connsiteX10" fmla="*/ 1593986 w 2753531"/>
              <a:gd name="connsiteY10" fmla="*/ 1489687 h 1817912"/>
              <a:gd name="connsiteX11" fmla="*/ 1475401 w 2753531"/>
              <a:gd name="connsiteY11" fmla="*/ 1812546 h 1817912"/>
              <a:gd name="connsiteX12" fmla="*/ 565120 w 2753531"/>
              <a:gd name="connsiteY12" fmla="*/ 1626477 h 1817912"/>
              <a:gd name="connsiteX13" fmla="*/ 386473 w 2753531"/>
              <a:gd name="connsiteY13" fmla="*/ 1387726 h 1817912"/>
              <a:gd name="connsiteX14" fmla="*/ 259415 w 2753531"/>
              <a:gd name="connsiteY14" fmla="*/ 1207725 h 1817912"/>
              <a:gd name="connsiteX15" fmla="*/ 0 w 2753531"/>
              <a:gd name="connsiteY15" fmla="*/ 548605 h 1817912"/>
              <a:gd name="connsiteX16" fmla="*/ 659329 w 2753531"/>
              <a:gd name="connsiteY16" fmla="*/ 302788 h 1817912"/>
              <a:gd name="connsiteX17" fmla="*/ 850240 w 2753531"/>
              <a:gd name="connsiteY17" fmla="*/ 802856 h 1817912"/>
              <a:gd name="connsiteX18" fmla="*/ 934953 w 2753531"/>
              <a:gd name="connsiteY18" fmla="*/ 861235 h 1817912"/>
              <a:gd name="connsiteX0" fmla="*/ 934953 w 2753531"/>
              <a:gd name="connsiteY0" fmla="*/ 861235 h 1816293"/>
              <a:gd name="connsiteX1" fmla="*/ 1477181 w 2753531"/>
              <a:gd name="connsiteY1" fmla="*/ 406400 h 1816293"/>
              <a:gd name="connsiteX2" fmla="*/ 1343831 w 2753531"/>
              <a:gd name="connsiteY2" fmla="*/ 177800 h 1816293"/>
              <a:gd name="connsiteX3" fmla="*/ 1635931 w 2753531"/>
              <a:gd name="connsiteY3" fmla="*/ 0 h 1816293"/>
              <a:gd name="connsiteX4" fmla="*/ 1877231 w 2753531"/>
              <a:gd name="connsiteY4" fmla="*/ 406400 h 1816293"/>
              <a:gd name="connsiteX5" fmla="*/ 2188381 w 2753531"/>
              <a:gd name="connsiteY5" fmla="*/ 393700 h 1816293"/>
              <a:gd name="connsiteX6" fmla="*/ 2264581 w 2753531"/>
              <a:gd name="connsiteY6" fmla="*/ 444500 h 1816293"/>
              <a:gd name="connsiteX7" fmla="*/ 2753531 w 2753531"/>
              <a:gd name="connsiteY7" fmla="*/ 742950 h 1816293"/>
              <a:gd name="connsiteX8" fmla="*/ 2366181 w 2753531"/>
              <a:gd name="connsiteY8" fmla="*/ 1565275 h 1816293"/>
              <a:gd name="connsiteX9" fmla="*/ 2251881 w 2753531"/>
              <a:gd name="connsiteY9" fmla="*/ 1666875 h 1816293"/>
              <a:gd name="connsiteX10" fmla="*/ 1593986 w 2753531"/>
              <a:gd name="connsiteY10" fmla="*/ 1489687 h 1816293"/>
              <a:gd name="connsiteX11" fmla="*/ 1475401 w 2753531"/>
              <a:gd name="connsiteY11" fmla="*/ 1812546 h 1816293"/>
              <a:gd name="connsiteX12" fmla="*/ 565120 w 2753531"/>
              <a:gd name="connsiteY12" fmla="*/ 1626477 h 1816293"/>
              <a:gd name="connsiteX13" fmla="*/ 386473 w 2753531"/>
              <a:gd name="connsiteY13" fmla="*/ 1387726 h 1816293"/>
              <a:gd name="connsiteX14" fmla="*/ 259415 w 2753531"/>
              <a:gd name="connsiteY14" fmla="*/ 1207725 h 1816293"/>
              <a:gd name="connsiteX15" fmla="*/ 0 w 2753531"/>
              <a:gd name="connsiteY15" fmla="*/ 548605 h 1816293"/>
              <a:gd name="connsiteX16" fmla="*/ 659329 w 2753531"/>
              <a:gd name="connsiteY16" fmla="*/ 302788 h 1816293"/>
              <a:gd name="connsiteX17" fmla="*/ 850240 w 2753531"/>
              <a:gd name="connsiteY17" fmla="*/ 802856 h 1816293"/>
              <a:gd name="connsiteX18" fmla="*/ 934953 w 2753531"/>
              <a:gd name="connsiteY18" fmla="*/ 861235 h 1816293"/>
              <a:gd name="connsiteX0" fmla="*/ 934953 w 2753531"/>
              <a:gd name="connsiteY0" fmla="*/ 861235 h 1816293"/>
              <a:gd name="connsiteX1" fmla="*/ 1477181 w 2753531"/>
              <a:gd name="connsiteY1" fmla="*/ 406400 h 1816293"/>
              <a:gd name="connsiteX2" fmla="*/ 1343831 w 2753531"/>
              <a:gd name="connsiteY2" fmla="*/ 177800 h 1816293"/>
              <a:gd name="connsiteX3" fmla="*/ 1635931 w 2753531"/>
              <a:gd name="connsiteY3" fmla="*/ 0 h 1816293"/>
              <a:gd name="connsiteX4" fmla="*/ 1877231 w 2753531"/>
              <a:gd name="connsiteY4" fmla="*/ 406400 h 1816293"/>
              <a:gd name="connsiteX5" fmla="*/ 2188381 w 2753531"/>
              <a:gd name="connsiteY5" fmla="*/ 393700 h 1816293"/>
              <a:gd name="connsiteX6" fmla="*/ 2264581 w 2753531"/>
              <a:gd name="connsiteY6" fmla="*/ 444500 h 1816293"/>
              <a:gd name="connsiteX7" fmla="*/ 2753531 w 2753531"/>
              <a:gd name="connsiteY7" fmla="*/ 742950 h 1816293"/>
              <a:gd name="connsiteX8" fmla="*/ 2366181 w 2753531"/>
              <a:gd name="connsiteY8" fmla="*/ 1565275 h 1816293"/>
              <a:gd name="connsiteX9" fmla="*/ 2251881 w 2753531"/>
              <a:gd name="connsiteY9" fmla="*/ 1666875 h 1816293"/>
              <a:gd name="connsiteX10" fmla="*/ 1593986 w 2753531"/>
              <a:gd name="connsiteY10" fmla="*/ 1489687 h 1816293"/>
              <a:gd name="connsiteX11" fmla="*/ 1475401 w 2753531"/>
              <a:gd name="connsiteY11" fmla="*/ 1812546 h 1816293"/>
              <a:gd name="connsiteX12" fmla="*/ 565120 w 2753531"/>
              <a:gd name="connsiteY12" fmla="*/ 1626477 h 1816293"/>
              <a:gd name="connsiteX13" fmla="*/ 386473 w 2753531"/>
              <a:gd name="connsiteY13" fmla="*/ 1387726 h 1816293"/>
              <a:gd name="connsiteX14" fmla="*/ 259415 w 2753531"/>
              <a:gd name="connsiteY14" fmla="*/ 1207725 h 1816293"/>
              <a:gd name="connsiteX15" fmla="*/ 0 w 2753531"/>
              <a:gd name="connsiteY15" fmla="*/ 548605 h 1816293"/>
              <a:gd name="connsiteX16" fmla="*/ 659329 w 2753531"/>
              <a:gd name="connsiteY16" fmla="*/ 302788 h 1816293"/>
              <a:gd name="connsiteX17" fmla="*/ 850240 w 2753531"/>
              <a:gd name="connsiteY17" fmla="*/ 802856 h 1816293"/>
              <a:gd name="connsiteX18" fmla="*/ 934953 w 2753531"/>
              <a:gd name="connsiteY18" fmla="*/ 861235 h 1816293"/>
              <a:gd name="connsiteX0" fmla="*/ 934953 w 2753531"/>
              <a:gd name="connsiteY0" fmla="*/ 861235 h 1816293"/>
              <a:gd name="connsiteX1" fmla="*/ 1477181 w 2753531"/>
              <a:gd name="connsiteY1" fmla="*/ 406400 h 1816293"/>
              <a:gd name="connsiteX2" fmla="*/ 1343831 w 2753531"/>
              <a:gd name="connsiteY2" fmla="*/ 177800 h 1816293"/>
              <a:gd name="connsiteX3" fmla="*/ 1635931 w 2753531"/>
              <a:gd name="connsiteY3" fmla="*/ 0 h 1816293"/>
              <a:gd name="connsiteX4" fmla="*/ 1877231 w 2753531"/>
              <a:gd name="connsiteY4" fmla="*/ 406400 h 1816293"/>
              <a:gd name="connsiteX5" fmla="*/ 2188381 w 2753531"/>
              <a:gd name="connsiteY5" fmla="*/ 393700 h 1816293"/>
              <a:gd name="connsiteX6" fmla="*/ 2264581 w 2753531"/>
              <a:gd name="connsiteY6" fmla="*/ 444500 h 1816293"/>
              <a:gd name="connsiteX7" fmla="*/ 2753531 w 2753531"/>
              <a:gd name="connsiteY7" fmla="*/ 742950 h 1816293"/>
              <a:gd name="connsiteX8" fmla="*/ 2366181 w 2753531"/>
              <a:gd name="connsiteY8" fmla="*/ 1565275 h 1816293"/>
              <a:gd name="connsiteX9" fmla="*/ 2251881 w 2753531"/>
              <a:gd name="connsiteY9" fmla="*/ 1666875 h 1816293"/>
              <a:gd name="connsiteX10" fmla="*/ 1593986 w 2753531"/>
              <a:gd name="connsiteY10" fmla="*/ 1489687 h 1816293"/>
              <a:gd name="connsiteX11" fmla="*/ 1475401 w 2753531"/>
              <a:gd name="connsiteY11" fmla="*/ 1812546 h 1816293"/>
              <a:gd name="connsiteX12" fmla="*/ 565120 w 2753531"/>
              <a:gd name="connsiteY12" fmla="*/ 1626477 h 1816293"/>
              <a:gd name="connsiteX13" fmla="*/ 386473 w 2753531"/>
              <a:gd name="connsiteY13" fmla="*/ 1387726 h 1816293"/>
              <a:gd name="connsiteX14" fmla="*/ 259415 w 2753531"/>
              <a:gd name="connsiteY14" fmla="*/ 1207725 h 1816293"/>
              <a:gd name="connsiteX15" fmla="*/ 0 w 2753531"/>
              <a:gd name="connsiteY15" fmla="*/ 548605 h 1816293"/>
              <a:gd name="connsiteX16" fmla="*/ 659329 w 2753531"/>
              <a:gd name="connsiteY16" fmla="*/ 302788 h 1816293"/>
              <a:gd name="connsiteX17" fmla="*/ 850240 w 2753531"/>
              <a:gd name="connsiteY17" fmla="*/ 802856 h 1816293"/>
              <a:gd name="connsiteX18" fmla="*/ 934953 w 2753531"/>
              <a:gd name="connsiteY18" fmla="*/ 861235 h 1816293"/>
              <a:gd name="connsiteX0" fmla="*/ 934953 w 2753531"/>
              <a:gd name="connsiteY0" fmla="*/ 861235 h 1852419"/>
              <a:gd name="connsiteX1" fmla="*/ 1477181 w 2753531"/>
              <a:gd name="connsiteY1" fmla="*/ 406400 h 1852419"/>
              <a:gd name="connsiteX2" fmla="*/ 1343831 w 2753531"/>
              <a:gd name="connsiteY2" fmla="*/ 177800 h 1852419"/>
              <a:gd name="connsiteX3" fmla="*/ 1635931 w 2753531"/>
              <a:gd name="connsiteY3" fmla="*/ 0 h 1852419"/>
              <a:gd name="connsiteX4" fmla="*/ 1877231 w 2753531"/>
              <a:gd name="connsiteY4" fmla="*/ 406400 h 1852419"/>
              <a:gd name="connsiteX5" fmla="*/ 2188381 w 2753531"/>
              <a:gd name="connsiteY5" fmla="*/ 393700 h 1852419"/>
              <a:gd name="connsiteX6" fmla="*/ 2264581 w 2753531"/>
              <a:gd name="connsiteY6" fmla="*/ 444500 h 1852419"/>
              <a:gd name="connsiteX7" fmla="*/ 2753531 w 2753531"/>
              <a:gd name="connsiteY7" fmla="*/ 742950 h 1852419"/>
              <a:gd name="connsiteX8" fmla="*/ 2366181 w 2753531"/>
              <a:gd name="connsiteY8" fmla="*/ 1565275 h 1852419"/>
              <a:gd name="connsiteX9" fmla="*/ 2251881 w 2753531"/>
              <a:gd name="connsiteY9" fmla="*/ 1666875 h 1852419"/>
              <a:gd name="connsiteX10" fmla="*/ 1593986 w 2753531"/>
              <a:gd name="connsiteY10" fmla="*/ 1489687 h 1852419"/>
              <a:gd name="connsiteX11" fmla="*/ 1456871 w 2753531"/>
              <a:gd name="connsiteY11" fmla="*/ 1849605 h 1852419"/>
              <a:gd name="connsiteX12" fmla="*/ 565120 w 2753531"/>
              <a:gd name="connsiteY12" fmla="*/ 1626477 h 1852419"/>
              <a:gd name="connsiteX13" fmla="*/ 386473 w 2753531"/>
              <a:gd name="connsiteY13" fmla="*/ 1387726 h 1852419"/>
              <a:gd name="connsiteX14" fmla="*/ 259415 w 2753531"/>
              <a:gd name="connsiteY14" fmla="*/ 1207725 h 1852419"/>
              <a:gd name="connsiteX15" fmla="*/ 0 w 2753531"/>
              <a:gd name="connsiteY15" fmla="*/ 548605 h 1852419"/>
              <a:gd name="connsiteX16" fmla="*/ 659329 w 2753531"/>
              <a:gd name="connsiteY16" fmla="*/ 302788 h 1852419"/>
              <a:gd name="connsiteX17" fmla="*/ 850240 w 2753531"/>
              <a:gd name="connsiteY17" fmla="*/ 802856 h 1852419"/>
              <a:gd name="connsiteX18" fmla="*/ 934953 w 2753531"/>
              <a:gd name="connsiteY18" fmla="*/ 861235 h 1852419"/>
              <a:gd name="connsiteX0" fmla="*/ 934953 w 2753531"/>
              <a:gd name="connsiteY0" fmla="*/ 861235 h 1909854"/>
              <a:gd name="connsiteX1" fmla="*/ 1477181 w 2753531"/>
              <a:gd name="connsiteY1" fmla="*/ 406400 h 1909854"/>
              <a:gd name="connsiteX2" fmla="*/ 1343831 w 2753531"/>
              <a:gd name="connsiteY2" fmla="*/ 177800 h 1909854"/>
              <a:gd name="connsiteX3" fmla="*/ 1635931 w 2753531"/>
              <a:gd name="connsiteY3" fmla="*/ 0 h 1909854"/>
              <a:gd name="connsiteX4" fmla="*/ 1877231 w 2753531"/>
              <a:gd name="connsiteY4" fmla="*/ 406400 h 1909854"/>
              <a:gd name="connsiteX5" fmla="*/ 2188381 w 2753531"/>
              <a:gd name="connsiteY5" fmla="*/ 393700 h 1909854"/>
              <a:gd name="connsiteX6" fmla="*/ 2264581 w 2753531"/>
              <a:gd name="connsiteY6" fmla="*/ 444500 h 1909854"/>
              <a:gd name="connsiteX7" fmla="*/ 2753531 w 2753531"/>
              <a:gd name="connsiteY7" fmla="*/ 742950 h 1909854"/>
              <a:gd name="connsiteX8" fmla="*/ 2366181 w 2753531"/>
              <a:gd name="connsiteY8" fmla="*/ 1565275 h 1909854"/>
              <a:gd name="connsiteX9" fmla="*/ 2251881 w 2753531"/>
              <a:gd name="connsiteY9" fmla="*/ 1666875 h 1909854"/>
              <a:gd name="connsiteX10" fmla="*/ 1593986 w 2753531"/>
              <a:gd name="connsiteY10" fmla="*/ 1489687 h 1909854"/>
              <a:gd name="connsiteX11" fmla="*/ 1430401 w 2753531"/>
              <a:gd name="connsiteY11" fmla="*/ 1907841 h 1909854"/>
              <a:gd name="connsiteX12" fmla="*/ 565120 w 2753531"/>
              <a:gd name="connsiteY12" fmla="*/ 1626477 h 1909854"/>
              <a:gd name="connsiteX13" fmla="*/ 386473 w 2753531"/>
              <a:gd name="connsiteY13" fmla="*/ 1387726 h 1909854"/>
              <a:gd name="connsiteX14" fmla="*/ 259415 w 2753531"/>
              <a:gd name="connsiteY14" fmla="*/ 1207725 h 1909854"/>
              <a:gd name="connsiteX15" fmla="*/ 0 w 2753531"/>
              <a:gd name="connsiteY15" fmla="*/ 548605 h 1909854"/>
              <a:gd name="connsiteX16" fmla="*/ 659329 w 2753531"/>
              <a:gd name="connsiteY16" fmla="*/ 302788 h 1909854"/>
              <a:gd name="connsiteX17" fmla="*/ 850240 w 2753531"/>
              <a:gd name="connsiteY17" fmla="*/ 802856 h 1909854"/>
              <a:gd name="connsiteX18" fmla="*/ 934953 w 2753531"/>
              <a:gd name="connsiteY18" fmla="*/ 861235 h 1909854"/>
              <a:gd name="connsiteX0" fmla="*/ 934953 w 2753531"/>
              <a:gd name="connsiteY0" fmla="*/ 861235 h 1928214"/>
              <a:gd name="connsiteX1" fmla="*/ 1477181 w 2753531"/>
              <a:gd name="connsiteY1" fmla="*/ 406400 h 1928214"/>
              <a:gd name="connsiteX2" fmla="*/ 1343831 w 2753531"/>
              <a:gd name="connsiteY2" fmla="*/ 177800 h 1928214"/>
              <a:gd name="connsiteX3" fmla="*/ 1635931 w 2753531"/>
              <a:gd name="connsiteY3" fmla="*/ 0 h 1928214"/>
              <a:gd name="connsiteX4" fmla="*/ 1877231 w 2753531"/>
              <a:gd name="connsiteY4" fmla="*/ 406400 h 1928214"/>
              <a:gd name="connsiteX5" fmla="*/ 2188381 w 2753531"/>
              <a:gd name="connsiteY5" fmla="*/ 393700 h 1928214"/>
              <a:gd name="connsiteX6" fmla="*/ 2264581 w 2753531"/>
              <a:gd name="connsiteY6" fmla="*/ 444500 h 1928214"/>
              <a:gd name="connsiteX7" fmla="*/ 2753531 w 2753531"/>
              <a:gd name="connsiteY7" fmla="*/ 742950 h 1928214"/>
              <a:gd name="connsiteX8" fmla="*/ 2366181 w 2753531"/>
              <a:gd name="connsiteY8" fmla="*/ 1565275 h 1928214"/>
              <a:gd name="connsiteX9" fmla="*/ 2251881 w 2753531"/>
              <a:gd name="connsiteY9" fmla="*/ 1666875 h 1928214"/>
              <a:gd name="connsiteX10" fmla="*/ 1593986 w 2753531"/>
              <a:gd name="connsiteY10" fmla="*/ 1489687 h 1928214"/>
              <a:gd name="connsiteX11" fmla="*/ 1422460 w 2753531"/>
              <a:gd name="connsiteY11" fmla="*/ 1926370 h 1928214"/>
              <a:gd name="connsiteX12" fmla="*/ 565120 w 2753531"/>
              <a:gd name="connsiteY12" fmla="*/ 1626477 h 1928214"/>
              <a:gd name="connsiteX13" fmla="*/ 386473 w 2753531"/>
              <a:gd name="connsiteY13" fmla="*/ 1387726 h 1928214"/>
              <a:gd name="connsiteX14" fmla="*/ 259415 w 2753531"/>
              <a:gd name="connsiteY14" fmla="*/ 1207725 h 1928214"/>
              <a:gd name="connsiteX15" fmla="*/ 0 w 2753531"/>
              <a:gd name="connsiteY15" fmla="*/ 548605 h 1928214"/>
              <a:gd name="connsiteX16" fmla="*/ 659329 w 2753531"/>
              <a:gd name="connsiteY16" fmla="*/ 302788 h 1928214"/>
              <a:gd name="connsiteX17" fmla="*/ 850240 w 2753531"/>
              <a:gd name="connsiteY17" fmla="*/ 802856 h 1928214"/>
              <a:gd name="connsiteX18" fmla="*/ 934953 w 2753531"/>
              <a:gd name="connsiteY18" fmla="*/ 861235 h 192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53531" h="1928214">
                <a:moveTo>
                  <a:pt x="934953" y="861235"/>
                </a:moveTo>
                <a:lnTo>
                  <a:pt x="1477181" y="406400"/>
                </a:lnTo>
                <a:lnTo>
                  <a:pt x="1343831" y="177800"/>
                </a:lnTo>
                <a:lnTo>
                  <a:pt x="1635931" y="0"/>
                </a:lnTo>
                <a:lnTo>
                  <a:pt x="1877231" y="406400"/>
                </a:lnTo>
                <a:lnTo>
                  <a:pt x="2188381" y="393700"/>
                </a:lnTo>
                <a:lnTo>
                  <a:pt x="2264581" y="444500"/>
                </a:lnTo>
                <a:lnTo>
                  <a:pt x="2753531" y="742950"/>
                </a:lnTo>
                <a:lnTo>
                  <a:pt x="2366181" y="1565275"/>
                </a:lnTo>
                <a:lnTo>
                  <a:pt x="2251881" y="1666875"/>
                </a:lnTo>
                <a:lnTo>
                  <a:pt x="1593986" y="1489687"/>
                </a:lnTo>
                <a:lnTo>
                  <a:pt x="1422460" y="1926370"/>
                </a:lnTo>
                <a:cubicBezTo>
                  <a:pt x="1377391" y="1949578"/>
                  <a:pt x="774754" y="1748411"/>
                  <a:pt x="565120" y="1626477"/>
                </a:cubicBezTo>
                <a:cubicBezTo>
                  <a:pt x="505396" y="1586115"/>
                  <a:pt x="439629" y="1453548"/>
                  <a:pt x="386473" y="1387726"/>
                </a:cubicBezTo>
                <a:cubicBezTo>
                  <a:pt x="298906" y="1282199"/>
                  <a:pt x="281473" y="1261549"/>
                  <a:pt x="259415" y="1207725"/>
                </a:cubicBezTo>
                <a:cubicBezTo>
                  <a:pt x="213318" y="1108815"/>
                  <a:pt x="59084" y="692810"/>
                  <a:pt x="0" y="548605"/>
                </a:cubicBezTo>
                <a:lnTo>
                  <a:pt x="659329" y="302788"/>
                </a:lnTo>
                <a:cubicBezTo>
                  <a:pt x="684791" y="372430"/>
                  <a:pt x="823072" y="748809"/>
                  <a:pt x="850240" y="802856"/>
                </a:cubicBezTo>
                <a:cubicBezTo>
                  <a:pt x="897236" y="838697"/>
                  <a:pt x="906780" y="846331"/>
                  <a:pt x="934953" y="861235"/>
                </a:cubicBez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uolivapaa piirto 10"/>
          <p:cNvSpPr/>
          <p:nvPr/>
        </p:nvSpPr>
        <p:spPr>
          <a:xfrm>
            <a:off x="133350" y="-3174"/>
            <a:ext cx="2447925" cy="2384425"/>
          </a:xfrm>
          <a:custGeom>
            <a:avLst/>
            <a:gdLst>
              <a:gd name="connsiteX0" fmla="*/ 1619250 w 2425700"/>
              <a:gd name="connsiteY0" fmla="*/ 2492375 h 2492375"/>
              <a:gd name="connsiteX1" fmla="*/ 1619250 w 2425700"/>
              <a:gd name="connsiteY1" fmla="*/ 2492375 h 2492375"/>
              <a:gd name="connsiteX2" fmla="*/ 1514475 w 2425700"/>
              <a:gd name="connsiteY2" fmla="*/ 2216150 h 2492375"/>
              <a:gd name="connsiteX3" fmla="*/ 885825 w 2425700"/>
              <a:gd name="connsiteY3" fmla="*/ 1968500 h 2492375"/>
              <a:gd name="connsiteX4" fmla="*/ 838200 w 2425700"/>
              <a:gd name="connsiteY4" fmla="*/ 1892300 h 2492375"/>
              <a:gd name="connsiteX5" fmla="*/ 0 w 2425700"/>
              <a:gd name="connsiteY5" fmla="*/ 0 h 2492375"/>
              <a:gd name="connsiteX6" fmla="*/ 1714500 w 2425700"/>
              <a:gd name="connsiteY6" fmla="*/ 9525 h 2492375"/>
              <a:gd name="connsiteX7" fmla="*/ 1711325 w 2425700"/>
              <a:gd name="connsiteY7" fmla="*/ 758825 h 2492375"/>
              <a:gd name="connsiteX8" fmla="*/ 2425700 w 2425700"/>
              <a:gd name="connsiteY8" fmla="*/ 2152650 h 2492375"/>
              <a:gd name="connsiteX9" fmla="*/ 1984375 w 2425700"/>
              <a:gd name="connsiteY9" fmla="*/ 2409825 h 2492375"/>
              <a:gd name="connsiteX10" fmla="*/ 1914525 w 2425700"/>
              <a:gd name="connsiteY10" fmla="*/ 2295525 h 2492375"/>
              <a:gd name="connsiteX11" fmla="*/ 1619250 w 2425700"/>
              <a:gd name="connsiteY11" fmla="*/ 2492375 h 249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25700" h="2492375">
                <a:moveTo>
                  <a:pt x="1619250" y="2492375"/>
                </a:moveTo>
                <a:lnTo>
                  <a:pt x="1619250" y="2492375"/>
                </a:lnTo>
                <a:lnTo>
                  <a:pt x="1514475" y="2216150"/>
                </a:lnTo>
                <a:lnTo>
                  <a:pt x="885825" y="1968500"/>
                </a:lnTo>
                <a:lnTo>
                  <a:pt x="838200" y="1892300"/>
                </a:lnTo>
                <a:lnTo>
                  <a:pt x="0" y="0"/>
                </a:lnTo>
                <a:lnTo>
                  <a:pt x="1714500" y="9525"/>
                </a:lnTo>
                <a:cubicBezTo>
                  <a:pt x="1713442" y="259292"/>
                  <a:pt x="1712383" y="509058"/>
                  <a:pt x="1711325" y="758825"/>
                </a:cubicBezTo>
                <a:lnTo>
                  <a:pt x="2425700" y="2152650"/>
                </a:lnTo>
                <a:lnTo>
                  <a:pt x="1984375" y="2409825"/>
                </a:lnTo>
                <a:lnTo>
                  <a:pt x="1914525" y="2295525"/>
                </a:lnTo>
                <a:lnTo>
                  <a:pt x="1619250" y="2492375"/>
                </a:lnTo>
                <a:close/>
              </a:path>
            </a:pathLst>
          </a:custGeom>
          <a:solidFill>
            <a:srgbClr val="E7501B">
              <a:alpha val="18824"/>
            </a:srgbClr>
          </a:solidFill>
          <a:ln w="28575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uolivapaa piirto 11"/>
          <p:cNvSpPr/>
          <p:nvPr/>
        </p:nvSpPr>
        <p:spPr>
          <a:xfrm>
            <a:off x="3943351" y="1308099"/>
            <a:ext cx="1155700" cy="1047751"/>
          </a:xfrm>
          <a:custGeom>
            <a:avLst/>
            <a:gdLst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20750 w 1295400"/>
              <a:gd name="connsiteY2" fmla="*/ 104140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57250 w 1295400"/>
              <a:gd name="connsiteY0" fmla="*/ 1073150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57250 w 1295400"/>
              <a:gd name="connsiteY11" fmla="*/ 1073150 h 1073150"/>
              <a:gd name="connsiteX0" fmla="*/ 895350 w 1295400"/>
              <a:gd name="connsiteY0" fmla="*/ 1038225 h 1073150"/>
              <a:gd name="connsiteX1" fmla="*/ 857250 w 1295400"/>
              <a:gd name="connsiteY1" fmla="*/ 1073150 h 1073150"/>
              <a:gd name="connsiteX2" fmla="*/ 946150 w 1295400"/>
              <a:gd name="connsiteY2" fmla="*/ 1022350 h 1073150"/>
              <a:gd name="connsiteX3" fmla="*/ 1212850 w 1295400"/>
              <a:gd name="connsiteY3" fmla="*/ 685800 h 1073150"/>
              <a:gd name="connsiteX4" fmla="*/ 1295400 w 1295400"/>
              <a:gd name="connsiteY4" fmla="*/ 419100 h 1073150"/>
              <a:gd name="connsiteX5" fmla="*/ 1060450 w 1295400"/>
              <a:gd name="connsiteY5" fmla="*/ 0 h 1073150"/>
              <a:gd name="connsiteX6" fmla="*/ 774700 w 1295400"/>
              <a:gd name="connsiteY6" fmla="*/ 114300 h 1073150"/>
              <a:gd name="connsiteX7" fmla="*/ 590550 w 1295400"/>
              <a:gd name="connsiteY7" fmla="*/ 292100 h 1073150"/>
              <a:gd name="connsiteX8" fmla="*/ 406400 w 1295400"/>
              <a:gd name="connsiteY8" fmla="*/ 279400 h 1073150"/>
              <a:gd name="connsiteX9" fmla="*/ 374650 w 1295400"/>
              <a:gd name="connsiteY9" fmla="*/ 228600 h 1073150"/>
              <a:gd name="connsiteX10" fmla="*/ 0 w 1295400"/>
              <a:gd name="connsiteY10" fmla="*/ 628650 h 1073150"/>
              <a:gd name="connsiteX11" fmla="*/ 895350 w 1295400"/>
              <a:gd name="connsiteY11" fmla="*/ 1038225 h 1073150"/>
              <a:gd name="connsiteX0" fmla="*/ 857250 w 1257300"/>
              <a:gd name="connsiteY0" fmla="*/ 1038225 h 1073150"/>
              <a:gd name="connsiteX1" fmla="*/ 819150 w 1257300"/>
              <a:gd name="connsiteY1" fmla="*/ 1073150 h 1073150"/>
              <a:gd name="connsiteX2" fmla="*/ 908050 w 1257300"/>
              <a:gd name="connsiteY2" fmla="*/ 1022350 h 1073150"/>
              <a:gd name="connsiteX3" fmla="*/ 1174750 w 1257300"/>
              <a:gd name="connsiteY3" fmla="*/ 685800 h 1073150"/>
              <a:gd name="connsiteX4" fmla="*/ 1257300 w 1257300"/>
              <a:gd name="connsiteY4" fmla="*/ 419100 h 1073150"/>
              <a:gd name="connsiteX5" fmla="*/ 1022350 w 1257300"/>
              <a:gd name="connsiteY5" fmla="*/ 0 h 1073150"/>
              <a:gd name="connsiteX6" fmla="*/ 736600 w 1257300"/>
              <a:gd name="connsiteY6" fmla="*/ 114300 h 1073150"/>
              <a:gd name="connsiteX7" fmla="*/ 552450 w 1257300"/>
              <a:gd name="connsiteY7" fmla="*/ 292100 h 1073150"/>
              <a:gd name="connsiteX8" fmla="*/ 368300 w 1257300"/>
              <a:gd name="connsiteY8" fmla="*/ 279400 h 1073150"/>
              <a:gd name="connsiteX9" fmla="*/ 336550 w 1257300"/>
              <a:gd name="connsiteY9" fmla="*/ 228600 h 1073150"/>
              <a:gd name="connsiteX10" fmla="*/ 0 w 1257300"/>
              <a:gd name="connsiteY10" fmla="*/ 565150 h 1073150"/>
              <a:gd name="connsiteX11" fmla="*/ 857250 w 1257300"/>
              <a:gd name="connsiteY11" fmla="*/ 1038225 h 1073150"/>
              <a:gd name="connsiteX0" fmla="*/ 857250 w 1257300"/>
              <a:gd name="connsiteY0" fmla="*/ 1038225 h 1038225"/>
              <a:gd name="connsiteX1" fmla="*/ 908050 w 1257300"/>
              <a:gd name="connsiteY1" fmla="*/ 1022350 h 1038225"/>
              <a:gd name="connsiteX2" fmla="*/ 1174750 w 1257300"/>
              <a:gd name="connsiteY2" fmla="*/ 685800 h 1038225"/>
              <a:gd name="connsiteX3" fmla="*/ 1257300 w 1257300"/>
              <a:gd name="connsiteY3" fmla="*/ 419100 h 1038225"/>
              <a:gd name="connsiteX4" fmla="*/ 1022350 w 1257300"/>
              <a:gd name="connsiteY4" fmla="*/ 0 h 1038225"/>
              <a:gd name="connsiteX5" fmla="*/ 736600 w 1257300"/>
              <a:gd name="connsiteY5" fmla="*/ 114300 h 1038225"/>
              <a:gd name="connsiteX6" fmla="*/ 552450 w 1257300"/>
              <a:gd name="connsiteY6" fmla="*/ 292100 h 1038225"/>
              <a:gd name="connsiteX7" fmla="*/ 368300 w 1257300"/>
              <a:gd name="connsiteY7" fmla="*/ 279400 h 1038225"/>
              <a:gd name="connsiteX8" fmla="*/ 336550 w 1257300"/>
              <a:gd name="connsiteY8" fmla="*/ 228600 h 1038225"/>
              <a:gd name="connsiteX9" fmla="*/ 0 w 1257300"/>
              <a:gd name="connsiteY9" fmla="*/ 565150 h 1038225"/>
              <a:gd name="connsiteX10" fmla="*/ 857250 w 1257300"/>
              <a:gd name="connsiteY10" fmla="*/ 1038225 h 1038225"/>
              <a:gd name="connsiteX0" fmla="*/ 857250 w 1257300"/>
              <a:gd name="connsiteY0" fmla="*/ 1038225 h 1038225"/>
              <a:gd name="connsiteX1" fmla="*/ 1174750 w 1257300"/>
              <a:gd name="connsiteY1" fmla="*/ 685800 h 1038225"/>
              <a:gd name="connsiteX2" fmla="*/ 1257300 w 1257300"/>
              <a:gd name="connsiteY2" fmla="*/ 419100 h 1038225"/>
              <a:gd name="connsiteX3" fmla="*/ 1022350 w 1257300"/>
              <a:gd name="connsiteY3" fmla="*/ 0 h 1038225"/>
              <a:gd name="connsiteX4" fmla="*/ 736600 w 1257300"/>
              <a:gd name="connsiteY4" fmla="*/ 114300 h 1038225"/>
              <a:gd name="connsiteX5" fmla="*/ 552450 w 1257300"/>
              <a:gd name="connsiteY5" fmla="*/ 292100 h 1038225"/>
              <a:gd name="connsiteX6" fmla="*/ 368300 w 1257300"/>
              <a:gd name="connsiteY6" fmla="*/ 279400 h 1038225"/>
              <a:gd name="connsiteX7" fmla="*/ 336550 w 1257300"/>
              <a:gd name="connsiteY7" fmla="*/ 228600 h 1038225"/>
              <a:gd name="connsiteX8" fmla="*/ 0 w 1257300"/>
              <a:gd name="connsiteY8" fmla="*/ 565150 h 1038225"/>
              <a:gd name="connsiteX9" fmla="*/ 857250 w 1257300"/>
              <a:gd name="connsiteY9" fmla="*/ 1038225 h 1038225"/>
              <a:gd name="connsiteX0" fmla="*/ 857250 w 1257300"/>
              <a:gd name="connsiteY0" fmla="*/ 1069975 h 1069975"/>
              <a:gd name="connsiteX1" fmla="*/ 1174750 w 1257300"/>
              <a:gd name="connsiteY1" fmla="*/ 685800 h 1069975"/>
              <a:gd name="connsiteX2" fmla="*/ 1257300 w 1257300"/>
              <a:gd name="connsiteY2" fmla="*/ 419100 h 1069975"/>
              <a:gd name="connsiteX3" fmla="*/ 1022350 w 1257300"/>
              <a:gd name="connsiteY3" fmla="*/ 0 h 1069975"/>
              <a:gd name="connsiteX4" fmla="*/ 736600 w 1257300"/>
              <a:gd name="connsiteY4" fmla="*/ 114300 h 1069975"/>
              <a:gd name="connsiteX5" fmla="*/ 552450 w 1257300"/>
              <a:gd name="connsiteY5" fmla="*/ 292100 h 1069975"/>
              <a:gd name="connsiteX6" fmla="*/ 368300 w 1257300"/>
              <a:gd name="connsiteY6" fmla="*/ 279400 h 1069975"/>
              <a:gd name="connsiteX7" fmla="*/ 336550 w 1257300"/>
              <a:gd name="connsiteY7" fmla="*/ 228600 h 1069975"/>
              <a:gd name="connsiteX8" fmla="*/ 0 w 1257300"/>
              <a:gd name="connsiteY8" fmla="*/ 565150 h 1069975"/>
              <a:gd name="connsiteX9" fmla="*/ 857250 w 1257300"/>
              <a:gd name="connsiteY9" fmla="*/ 1069975 h 1069975"/>
              <a:gd name="connsiteX0" fmla="*/ 800100 w 1200150"/>
              <a:gd name="connsiteY0" fmla="*/ 1069975 h 1069975"/>
              <a:gd name="connsiteX1" fmla="*/ 1117600 w 1200150"/>
              <a:gd name="connsiteY1" fmla="*/ 685800 h 1069975"/>
              <a:gd name="connsiteX2" fmla="*/ 1200150 w 1200150"/>
              <a:gd name="connsiteY2" fmla="*/ 419100 h 1069975"/>
              <a:gd name="connsiteX3" fmla="*/ 965200 w 1200150"/>
              <a:gd name="connsiteY3" fmla="*/ 0 h 1069975"/>
              <a:gd name="connsiteX4" fmla="*/ 679450 w 1200150"/>
              <a:gd name="connsiteY4" fmla="*/ 114300 h 1069975"/>
              <a:gd name="connsiteX5" fmla="*/ 495300 w 1200150"/>
              <a:gd name="connsiteY5" fmla="*/ 292100 h 1069975"/>
              <a:gd name="connsiteX6" fmla="*/ 311150 w 1200150"/>
              <a:gd name="connsiteY6" fmla="*/ 279400 h 1069975"/>
              <a:gd name="connsiteX7" fmla="*/ 279400 w 1200150"/>
              <a:gd name="connsiteY7" fmla="*/ 228600 h 1069975"/>
              <a:gd name="connsiteX8" fmla="*/ 0 w 1200150"/>
              <a:gd name="connsiteY8" fmla="*/ 539750 h 1069975"/>
              <a:gd name="connsiteX9" fmla="*/ 800100 w 1200150"/>
              <a:gd name="connsiteY9" fmla="*/ 1069975 h 1069975"/>
              <a:gd name="connsiteX0" fmla="*/ 781050 w 1181100"/>
              <a:gd name="connsiteY0" fmla="*/ 1069975 h 1069975"/>
              <a:gd name="connsiteX1" fmla="*/ 1098550 w 1181100"/>
              <a:gd name="connsiteY1" fmla="*/ 685800 h 1069975"/>
              <a:gd name="connsiteX2" fmla="*/ 1181100 w 1181100"/>
              <a:gd name="connsiteY2" fmla="*/ 419100 h 1069975"/>
              <a:gd name="connsiteX3" fmla="*/ 946150 w 1181100"/>
              <a:gd name="connsiteY3" fmla="*/ 0 h 1069975"/>
              <a:gd name="connsiteX4" fmla="*/ 660400 w 1181100"/>
              <a:gd name="connsiteY4" fmla="*/ 114300 h 1069975"/>
              <a:gd name="connsiteX5" fmla="*/ 476250 w 1181100"/>
              <a:gd name="connsiteY5" fmla="*/ 292100 h 1069975"/>
              <a:gd name="connsiteX6" fmla="*/ 292100 w 1181100"/>
              <a:gd name="connsiteY6" fmla="*/ 279400 h 1069975"/>
              <a:gd name="connsiteX7" fmla="*/ 260350 w 1181100"/>
              <a:gd name="connsiteY7" fmla="*/ 228600 h 1069975"/>
              <a:gd name="connsiteX8" fmla="*/ 0 w 1181100"/>
              <a:gd name="connsiteY8" fmla="*/ 542925 h 1069975"/>
              <a:gd name="connsiteX9" fmla="*/ 781050 w 1181100"/>
              <a:gd name="connsiteY9" fmla="*/ 1069975 h 1069975"/>
              <a:gd name="connsiteX0" fmla="*/ 781050 w 1174750"/>
              <a:gd name="connsiteY0" fmla="*/ 1069975 h 1069975"/>
              <a:gd name="connsiteX1" fmla="*/ 1098550 w 1174750"/>
              <a:gd name="connsiteY1" fmla="*/ 685800 h 1069975"/>
              <a:gd name="connsiteX2" fmla="*/ 1174750 w 1174750"/>
              <a:gd name="connsiteY2" fmla="*/ 396875 h 1069975"/>
              <a:gd name="connsiteX3" fmla="*/ 946150 w 1174750"/>
              <a:gd name="connsiteY3" fmla="*/ 0 h 1069975"/>
              <a:gd name="connsiteX4" fmla="*/ 660400 w 1174750"/>
              <a:gd name="connsiteY4" fmla="*/ 114300 h 1069975"/>
              <a:gd name="connsiteX5" fmla="*/ 476250 w 1174750"/>
              <a:gd name="connsiteY5" fmla="*/ 292100 h 1069975"/>
              <a:gd name="connsiteX6" fmla="*/ 292100 w 1174750"/>
              <a:gd name="connsiteY6" fmla="*/ 279400 h 1069975"/>
              <a:gd name="connsiteX7" fmla="*/ 260350 w 1174750"/>
              <a:gd name="connsiteY7" fmla="*/ 228600 h 1069975"/>
              <a:gd name="connsiteX8" fmla="*/ 0 w 1174750"/>
              <a:gd name="connsiteY8" fmla="*/ 542925 h 1069975"/>
              <a:gd name="connsiteX9" fmla="*/ 781050 w 1174750"/>
              <a:gd name="connsiteY9" fmla="*/ 1069975 h 1069975"/>
              <a:gd name="connsiteX0" fmla="*/ 758825 w 1174750"/>
              <a:gd name="connsiteY0" fmla="*/ 1047750 h 1047750"/>
              <a:gd name="connsiteX1" fmla="*/ 1098550 w 1174750"/>
              <a:gd name="connsiteY1" fmla="*/ 685800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74750"/>
              <a:gd name="connsiteY0" fmla="*/ 1047750 h 1047750"/>
              <a:gd name="connsiteX1" fmla="*/ 1069975 w 1174750"/>
              <a:gd name="connsiteY1" fmla="*/ 669925 h 1047750"/>
              <a:gd name="connsiteX2" fmla="*/ 1174750 w 1174750"/>
              <a:gd name="connsiteY2" fmla="*/ 396875 h 1047750"/>
              <a:gd name="connsiteX3" fmla="*/ 946150 w 1174750"/>
              <a:gd name="connsiteY3" fmla="*/ 0 h 1047750"/>
              <a:gd name="connsiteX4" fmla="*/ 660400 w 1174750"/>
              <a:gd name="connsiteY4" fmla="*/ 114300 h 1047750"/>
              <a:gd name="connsiteX5" fmla="*/ 476250 w 1174750"/>
              <a:gd name="connsiteY5" fmla="*/ 292100 h 1047750"/>
              <a:gd name="connsiteX6" fmla="*/ 292100 w 1174750"/>
              <a:gd name="connsiteY6" fmla="*/ 279400 h 1047750"/>
              <a:gd name="connsiteX7" fmla="*/ 260350 w 1174750"/>
              <a:gd name="connsiteY7" fmla="*/ 228600 h 1047750"/>
              <a:gd name="connsiteX8" fmla="*/ 0 w 1174750"/>
              <a:gd name="connsiteY8" fmla="*/ 542925 h 1047750"/>
              <a:gd name="connsiteX9" fmla="*/ 758825 w 1174750"/>
              <a:gd name="connsiteY9" fmla="*/ 1047750 h 1047750"/>
              <a:gd name="connsiteX0" fmla="*/ 758825 w 1155700"/>
              <a:gd name="connsiteY0" fmla="*/ 1047750 h 1047750"/>
              <a:gd name="connsiteX1" fmla="*/ 1069975 w 1155700"/>
              <a:gd name="connsiteY1" fmla="*/ 669925 h 1047750"/>
              <a:gd name="connsiteX2" fmla="*/ 1155700 w 1155700"/>
              <a:gd name="connsiteY2" fmla="*/ 387350 h 1047750"/>
              <a:gd name="connsiteX3" fmla="*/ 946150 w 1155700"/>
              <a:gd name="connsiteY3" fmla="*/ 0 h 1047750"/>
              <a:gd name="connsiteX4" fmla="*/ 660400 w 1155700"/>
              <a:gd name="connsiteY4" fmla="*/ 114300 h 1047750"/>
              <a:gd name="connsiteX5" fmla="*/ 476250 w 1155700"/>
              <a:gd name="connsiteY5" fmla="*/ 292100 h 1047750"/>
              <a:gd name="connsiteX6" fmla="*/ 292100 w 1155700"/>
              <a:gd name="connsiteY6" fmla="*/ 279400 h 1047750"/>
              <a:gd name="connsiteX7" fmla="*/ 260350 w 1155700"/>
              <a:gd name="connsiteY7" fmla="*/ 228600 h 1047750"/>
              <a:gd name="connsiteX8" fmla="*/ 0 w 1155700"/>
              <a:gd name="connsiteY8" fmla="*/ 542925 h 1047750"/>
              <a:gd name="connsiteX9" fmla="*/ 758825 w 1155700"/>
              <a:gd name="connsiteY9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5700" h="1047750">
                <a:moveTo>
                  <a:pt x="758825" y="1047750"/>
                </a:moveTo>
                <a:lnTo>
                  <a:pt x="1069975" y="669925"/>
                </a:lnTo>
                <a:lnTo>
                  <a:pt x="1155700" y="387350"/>
                </a:lnTo>
                <a:lnTo>
                  <a:pt x="946150" y="0"/>
                </a:lnTo>
                <a:lnTo>
                  <a:pt x="660400" y="114300"/>
                </a:lnTo>
                <a:lnTo>
                  <a:pt x="476250" y="292100"/>
                </a:lnTo>
                <a:lnTo>
                  <a:pt x="292100" y="279400"/>
                </a:lnTo>
                <a:lnTo>
                  <a:pt x="260350" y="228600"/>
                </a:lnTo>
                <a:lnTo>
                  <a:pt x="0" y="542925"/>
                </a:lnTo>
                <a:lnTo>
                  <a:pt x="758825" y="1047750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Puolivapaa piirto 12"/>
          <p:cNvSpPr/>
          <p:nvPr/>
        </p:nvSpPr>
        <p:spPr>
          <a:xfrm>
            <a:off x="4721225" y="1555750"/>
            <a:ext cx="1952625" cy="1631951"/>
          </a:xfrm>
          <a:custGeom>
            <a:avLst/>
            <a:gdLst>
              <a:gd name="connsiteX0" fmla="*/ 444500 w 1993900"/>
              <a:gd name="connsiteY0" fmla="*/ 165100 h 1644650"/>
              <a:gd name="connsiteX1" fmla="*/ 1600200 w 1993900"/>
              <a:gd name="connsiteY1" fmla="*/ 158750 h 1644650"/>
              <a:gd name="connsiteX2" fmla="*/ 1828800 w 1993900"/>
              <a:gd name="connsiteY2" fmla="*/ 0 h 1644650"/>
              <a:gd name="connsiteX3" fmla="*/ 1993900 w 1993900"/>
              <a:gd name="connsiteY3" fmla="*/ 152400 h 1644650"/>
              <a:gd name="connsiteX4" fmla="*/ 1346200 w 1993900"/>
              <a:gd name="connsiteY4" fmla="*/ 1085850 h 1644650"/>
              <a:gd name="connsiteX5" fmla="*/ 768350 w 1993900"/>
              <a:gd name="connsiteY5" fmla="*/ 1644650 h 1644650"/>
              <a:gd name="connsiteX6" fmla="*/ 673100 w 1993900"/>
              <a:gd name="connsiteY6" fmla="*/ 1428750 h 1644650"/>
              <a:gd name="connsiteX7" fmla="*/ 425450 w 1993900"/>
              <a:gd name="connsiteY7" fmla="*/ 1149350 h 1644650"/>
              <a:gd name="connsiteX8" fmla="*/ 0 w 1993900"/>
              <a:gd name="connsiteY8" fmla="*/ 819150 h 1644650"/>
              <a:gd name="connsiteX9" fmla="*/ 88900 w 1993900"/>
              <a:gd name="connsiteY9" fmla="*/ 793750 h 1644650"/>
              <a:gd name="connsiteX10" fmla="*/ 361950 w 1993900"/>
              <a:gd name="connsiteY10" fmla="*/ 425450 h 1644650"/>
              <a:gd name="connsiteX11" fmla="*/ 444500 w 1993900"/>
              <a:gd name="connsiteY11" fmla="*/ 165100 h 1644650"/>
              <a:gd name="connsiteX0" fmla="*/ 361950 w 1911350"/>
              <a:gd name="connsiteY0" fmla="*/ 165100 h 1644650"/>
              <a:gd name="connsiteX1" fmla="*/ 1517650 w 1911350"/>
              <a:gd name="connsiteY1" fmla="*/ 158750 h 1644650"/>
              <a:gd name="connsiteX2" fmla="*/ 1746250 w 1911350"/>
              <a:gd name="connsiteY2" fmla="*/ 0 h 1644650"/>
              <a:gd name="connsiteX3" fmla="*/ 1911350 w 1911350"/>
              <a:gd name="connsiteY3" fmla="*/ 152400 h 1644650"/>
              <a:gd name="connsiteX4" fmla="*/ 1263650 w 1911350"/>
              <a:gd name="connsiteY4" fmla="*/ 1085850 h 1644650"/>
              <a:gd name="connsiteX5" fmla="*/ 685800 w 1911350"/>
              <a:gd name="connsiteY5" fmla="*/ 1644650 h 1644650"/>
              <a:gd name="connsiteX6" fmla="*/ 590550 w 1911350"/>
              <a:gd name="connsiteY6" fmla="*/ 1428750 h 1644650"/>
              <a:gd name="connsiteX7" fmla="*/ 342900 w 1911350"/>
              <a:gd name="connsiteY7" fmla="*/ 1149350 h 1644650"/>
              <a:gd name="connsiteX8" fmla="*/ 0 w 1911350"/>
              <a:gd name="connsiteY8" fmla="*/ 847725 h 1644650"/>
              <a:gd name="connsiteX9" fmla="*/ 6350 w 1911350"/>
              <a:gd name="connsiteY9" fmla="*/ 793750 h 1644650"/>
              <a:gd name="connsiteX10" fmla="*/ 279400 w 1911350"/>
              <a:gd name="connsiteY10" fmla="*/ 425450 h 1644650"/>
              <a:gd name="connsiteX11" fmla="*/ 361950 w 1911350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34925 w 1939925"/>
              <a:gd name="connsiteY9" fmla="*/ 793750 h 1644650"/>
              <a:gd name="connsiteX10" fmla="*/ 307975 w 1939925"/>
              <a:gd name="connsiteY10" fmla="*/ 425450 h 1644650"/>
              <a:gd name="connsiteX11" fmla="*/ 390525 w 1939925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07975 w 1939925"/>
              <a:gd name="connsiteY10" fmla="*/ 425450 h 1644650"/>
              <a:gd name="connsiteX11" fmla="*/ 390525 w 1939925"/>
              <a:gd name="connsiteY11" fmla="*/ 165100 h 1644650"/>
              <a:gd name="connsiteX0" fmla="*/ 390525 w 1939925"/>
              <a:gd name="connsiteY0" fmla="*/ 165100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390525 w 1939925"/>
              <a:gd name="connsiteY11" fmla="*/ 165100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71475 w 1939925"/>
              <a:gd name="connsiteY7" fmla="*/ 1149350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19125 w 1939925"/>
              <a:gd name="connsiteY6" fmla="*/ 1428750 h 1644650"/>
              <a:gd name="connsiteX7" fmla="*/ 396875 w 1939925"/>
              <a:gd name="connsiteY7" fmla="*/ 1120775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44650"/>
              <a:gd name="connsiteX1" fmla="*/ 1546225 w 1939925"/>
              <a:gd name="connsiteY1" fmla="*/ 158750 h 1644650"/>
              <a:gd name="connsiteX2" fmla="*/ 1774825 w 1939925"/>
              <a:gd name="connsiteY2" fmla="*/ 0 h 1644650"/>
              <a:gd name="connsiteX3" fmla="*/ 1939925 w 1939925"/>
              <a:gd name="connsiteY3" fmla="*/ 152400 h 1644650"/>
              <a:gd name="connsiteX4" fmla="*/ 1292225 w 1939925"/>
              <a:gd name="connsiteY4" fmla="*/ 1085850 h 1644650"/>
              <a:gd name="connsiteX5" fmla="*/ 714375 w 1939925"/>
              <a:gd name="connsiteY5" fmla="*/ 1644650 h 1644650"/>
              <a:gd name="connsiteX6" fmla="*/ 647700 w 1939925"/>
              <a:gd name="connsiteY6" fmla="*/ 1422400 h 1644650"/>
              <a:gd name="connsiteX7" fmla="*/ 396875 w 1939925"/>
              <a:gd name="connsiteY7" fmla="*/ 1120775 h 1644650"/>
              <a:gd name="connsiteX8" fmla="*/ 0 w 1939925"/>
              <a:gd name="connsiteY8" fmla="*/ 835025 h 1644650"/>
              <a:gd name="connsiteX9" fmla="*/ 53975 w 1939925"/>
              <a:gd name="connsiteY9" fmla="*/ 806450 h 1644650"/>
              <a:gd name="connsiteX10" fmla="*/ 342900 w 1939925"/>
              <a:gd name="connsiteY10" fmla="*/ 444500 h 1644650"/>
              <a:gd name="connsiteX11" fmla="*/ 415925 w 1939925"/>
              <a:gd name="connsiteY11" fmla="*/ 161925 h 1644650"/>
              <a:gd name="connsiteX0" fmla="*/ 415925 w 1939925"/>
              <a:gd name="connsiteY0" fmla="*/ 161925 h 1625600"/>
              <a:gd name="connsiteX1" fmla="*/ 1546225 w 1939925"/>
              <a:gd name="connsiteY1" fmla="*/ 158750 h 1625600"/>
              <a:gd name="connsiteX2" fmla="*/ 1774825 w 1939925"/>
              <a:gd name="connsiteY2" fmla="*/ 0 h 1625600"/>
              <a:gd name="connsiteX3" fmla="*/ 1939925 w 1939925"/>
              <a:gd name="connsiteY3" fmla="*/ 152400 h 1625600"/>
              <a:gd name="connsiteX4" fmla="*/ 1292225 w 1939925"/>
              <a:gd name="connsiteY4" fmla="*/ 1085850 h 1625600"/>
              <a:gd name="connsiteX5" fmla="*/ 739775 w 1939925"/>
              <a:gd name="connsiteY5" fmla="*/ 1625600 h 1625600"/>
              <a:gd name="connsiteX6" fmla="*/ 647700 w 1939925"/>
              <a:gd name="connsiteY6" fmla="*/ 1422400 h 1625600"/>
              <a:gd name="connsiteX7" fmla="*/ 396875 w 1939925"/>
              <a:gd name="connsiteY7" fmla="*/ 1120775 h 1625600"/>
              <a:gd name="connsiteX8" fmla="*/ 0 w 1939925"/>
              <a:gd name="connsiteY8" fmla="*/ 835025 h 1625600"/>
              <a:gd name="connsiteX9" fmla="*/ 53975 w 1939925"/>
              <a:gd name="connsiteY9" fmla="*/ 806450 h 1625600"/>
              <a:gd name="connsiteX10" fmla="*/ 342900 w 1939925"/>
              <a:gd name="connsiteY10" fmla="*/ 444500 h 1625600"/>
              <a:gd name="connsiteX11" fmla="*/ 415925 w 1939925"/>
              <a:gd name="connsiteY11" fmla="*/ 161925 h 1625600"/>
              <a:gd name="connsiteX0" fmla="*/ 415925 w 1939925"/>
              <a:gd name="connsiteY0" fmla="*/ 161925 h 1631950"/>
              <a:gd name="connsiteX1" fmla="*/ 1546225 w 1939925"/>
              <a:gd name="connsiteY1" fmla="*/ 158750 h 1631950"/>
              <a:gd name="connsiteX2" fmla="*/ 1774825 w 1939925"/>
              <a:gd name="connsiteY2" fmla="*/ 0 h 1631950"/>
              <a:gd name="connsiteX3" fmla="*/ 1939925 w 1939925"/>
              <a:gd name="connsiteY3" fmla="*/ 152400 h 1631950"/>
              <a:gd name="connsiteX4" fmla="*/ 1292225 w 1939925"/>
              <a:gd name="connsiteY4" fmla="*/ 1085850 h 1631950"/>
              <a:gd name="connsiteX5" fmla="*/ 730250 w 1939925"/>
              <a:gd name="connsiteY5" fmla="*/ 1631950 h 1631950"/>
              <a:gd name="connsiteX6" fmla="*/ 647700 w 1939925"/>
              <a:gd name="connsiteY6" fmla="*/ 1422400 h 1631950"/>
              <a:gd name="connsiteX7" fmla="*/ 396875 w 1939925"/>
              <a:gd name="connsiteY7" fmla="*/ 1120775 h 1631950"/>
              <a:gd name="connsiteX8" fmla="*/ 0 w 1939925"/>
              <a:gd name="connsiteY8" fmla="*/ 835025 h 1631950"/>
              <a:gd name="connsiteX9" fmla="*/ 53975 w 1939925"/>
              <a:gd name="connsiteY9" fmla="*/ 806450 h 1631950"/>
              <a:gd name="connsiteX10" fmla="*/ 342900 w 1939925"/>
              <a:gd name="connsiteY10" fmla="*/ 444500 h 1631950"/>
              <a:gd name="connsiteX11" fmla="*/ 415925 w 1939925"/>
              <a:gd name="connsiteY11" fmla="*/ 161925 h 1631950"/>
              <a:gd name="connsiteX0" fmla="*/ 415925 w 1939925"/>
              <a:gd name="connsiteY0" fmla="*/ 161925 h 1631950"/>
              <a:gd name="connsiteX1" fmla="*/ 1546225 w 1939925"/>
              <a:gd name="connsiteY1" fmla="*/ 158750 h 1631950"/>
              <a:gd name="connsiteX2" fmla="*/ 1774825 w 1939925"/>
              <a:gd name="connsiteY2" fmla="*/ 0 h 1631950"/>
              <a:gd name="connsiteX3" fmla="*/ 1939925 w 1939925"/>
              <a:gd name="connsiteY3" fmla="*/ 152400 h 1631950"/>
              <a:gd name="connsiteX4" fmla="*/ 1292225 w 1939925"/>
              <a:gd name="connsiteY4" fmla="*/ 1085850 h 1631950"/>
              <a:gd name="connsiteX5" fmla="*/ 730250 w 1939925"/>
              <a:gd name="connsiteY5" fmla="*/ 1631950 h 1631950"/>
              <a:gd name="connsiteX6" fmla="*/ 647700 w 1939925"/>
              <a:gd name="connsiteY6" fmla="*/ 1422400 h 1631950"/>
              <a:gd name="connsiteX7" fmla="*/ 396875 w 1939925"/>
              <a:gd name="connsiteY7" fmla="*/ 1120775 h 1631950"/>
              <a:gd name="connsiteX8" fmla="*/ 0 w 1939925"/>
              <a:gd name="connsiteY8" fmla="*/ 835025 h 1631950"/>
              <a:gd name="connsiteX9" fmla="*/ 342900 w 1939925"/>
              <a:gd name="connsiteY9" fmla="*/ 444500 h 1631950"/>
              <a:gd name="connsiteX10" fmla="*/ 415925 w 1939925"/>
              <a:gd name="connsiteY10" fmla="*/ 161925 h 1631950"/>
              <a:gd name="connsiteX0" fmla="*/ 390525 w 1914525"/>
              <a:gd name="connsiteY0" fmla="*/ 161925 h 1631950"/>
              <a:gd name="connsiteX1" fmla="*/ 1520825 w 1914525"/>
              <a:gd name="connsiteY1" fmla="*/ 158750 h 1631950"/>
              <a:gd name="connsiteX2" fmla="*/ 1749425 w 1914525"/>
              <a:gd name="connsiteY2" fmla="*/ 0 h 1631950"/>
              <a:gd name="connsiteX3" fmla="*/ 1914525 w 1914525"/>
              <a:gd name="connsiteY3" fmla="*/ 152400 h 1631950"/>
              <a:gd name="connsiteX4" fmla="*/ 1266825 w 1914525"/>
              <a:gd name="connsiteY4" fmla="*/ 1085850 h 1631950"/>
              <a:gd name="connsiteX5" fmla="*/ 704850 w 1914525"/>
              <a:gd name="connsiteY5" fmla="*/ 1631950 h 1631950"/>
              <a:gd name="connsiteX6" fmla="*/ 622300 w 1914525"/>
              <a:gd name="connsiteY6" fmla="*/ 1422400 h 1631950"/>
              <a:gd name="connsiteX7" fmla="*/ 371475 w 1914525"/>
              <a:gd name="connsiteY7" fmla="*/ 1120775 h 1631950"/>
              <a:gd name="connsiteX8" fmla="*/ 0 w 1914525"/>
              <a:gd name="connsiteY8" fmla="*/ 831850 h 1631950"/>
              <a:gd name="connsiteX9" fmla="*/ 317500 w 1914525"/>
              <a:gd name="connsiteY9" fmla="*/ 444500 h 1631950"/>
              <a:gd name="connsiteX10" fmla="*/ 390525 w 1914525"/>
              <a:gd name="connsiteY10" fmla="*/ 161925 h 1631950"/>
              <a:gd name="connsiteX0" fmla="*/ 403225 w 1927225"/>
              <a:gd name="connsiteY0" fmla="*/ 161925 h 1631950"/>
              <a:gd name="connsiteX1" fmla="*/ 1533525 w 1927225"/>
              <a:gd name="connsiteY1" fmla="*/ 158750 h 1631950"/>
              <a:gd name="connsiteX2" fmla="*/ 1762125 w 1927225"/>
              <a:gd name="connsiteY2" fmla="*/ 0 h 1631950"/>
              <a:gd name="connsiteX3" fmla="*/ 1927225 w 1927225"/>
              <a:gd name="connsiteY3" fmla="*/ 152400 h 1631950"/>
              <a:gd name="connsiteX4" fmla="*/ 1279525 w 1927225"/>
              <a:gd name="connsiteY4" fmla="*/ 1085850 h 1631950"/>
              <a:gd name="connsiteX5" fmla="*/ 717550 w 1927225"/>
              <a:gd name="connsiteY5" fmla="*/ 1631950 h 1631950"/>
              <a:gd name="connsiteX6" fmla="*/ 635000 w 1927225"/>
              <a:gd name="connsiteY6" fmla="*/ 1422400 h 1631950"/>
              <a:gd name="connsiteX7" fmla="*/ 384175 w 1927225"/>
              <a:gd name="connsiteY7" fmla="*/ 1120775 h 1631950"/>
              <a:gd name="connsiteX8" fmla="*/ 0 w 1927225"/>
              <a:gd name="connsiteY8" fmla="*/ 850900 h 1631950"/>
              <a:gd name="connsiteX9" fmla="*/ 330200 w 1927225"/>
              <a:gd name="connsiteY9" fmla="*/ 444500 h 1631950"/>
              <a:gd name="connsiteX10" fmla="*/ 403225 w 1927225"/>
              <a:gd name="connsiteY10" fmla="*/ 161925 h 1631950"/>
              <a:gd name="connsiteX0" fmla="*/ 387350 w 1911350"/>
              <a:gd name="connsiteY0" fmla="*/ 1619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314325 w 1911350"/>
              <a:gd name="connsiteY9" fmla="*/ 444500 h 1631950"/>
              <a:gd name="connsiteX10" fmla="*/ 387350 w 1911350"/>
              <a:gd name="connsiteY10" fmla="*/ 161925 h 1631950"/>
              <a:gd name="connsiteX0" fmla="*/ 365125 w 1911350"/>
              <a:gd name="connsiteY0" fmla="*/ 1492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314325 w 1911350"/>
              <a:gd name="connsiteY9" fmla="*/ 444500 h 1631950"/>
              <a:gd name="connsiteX10" fmla="*/ 365125 w 1911350"/>
              <a:gd name="connsiteY10" fmla="*/ 149225 h 1631950"/>
              <a:gd name="connsiteX0" fmla="*/ 365125 w 1911350"/>
              <a:gd name="connsiteY0" fmla="*/ 149225 h 1631950"/>
              <a:gd name="connsiteX1" fmla="*/ 1517650 w 1911350"/>
              <a:gd name="connsiteY1" fmla="*/ 158750 h 1631950"/>
              <a:gd name="connsiteX2" fmla="*/ 1746250 w 1911350"/>
              <a:gd name="connsiteY2" fmla="*/ 0 h 1631950"/>
              <a:gd name="connsiteX3" fmla="*/ 1911350 w 1911350"/>
              <a:gd name="connsiteY3" fmla="*/ 152400 h 1631950"/>
              <a:gd name="connsiteX4" fmla="*/ 1263650 w 1911350"/>
              <a:gd name="connsiteY4" fmla="*/ 1085850 h 1631950"/>
              <a:gd name="connsiteX5" fmla="*/ 701675 w 1911350"/>
              <a:gd name="connsiteY5" fmla="*/ 1631950 h 1631950"/>
              <a:gd name="connsiteX6" fmla="*/ 619125 w 1911350"/>
              <a:gd name="connsiteY6" fmla="*/ 1422400 h 1631950"/>
              <a:gd name="connsiteX7" fmla="*/ 368300 w 1911350"/>
              <a:gd name="connsiteY7" fmla="*/ 1120775 h 1631950"/>
              <a:gd name="connsiteX8" fmla="*/ 0 w 1911350"/>
              <a:gd name="connsiteY8" fmla="*/ 835025 h 1631950"/>
              <a:gd name="connsiteX9" fmla="*/ 279400 w 1911350"/>
              <a:gd name="connsiteY9" fmla="*/ 438150 h 1631950"/>
              <a:gd name="connsiteX10" fmla="*/ 365125 w 1911350"/>
              <a:gd name="connsiteY10" fmla="*/ 149225 h 1631950"/>
              <a:gd name="connsiteX0" fmla="*/ 406400 w 1952625"/>
              <a:gd name="connsiteY0" fmla="*/ 149225 h 1631950"/>
              <a:gd name="connsiteX1" fmla="*/ 1558925 w 1952625"/>
              <a:gd name="connsiteY1" fmla="*/ 158750 h 1631950"/>
              <a:gd name="connsiteX2" fmla="*/ 1787525 w 1952625"/>
              <a:gd name="connsiteY2" fmla="*/ 0 h 1631950"/>
              <a:gd name="connsiteX3" fmla="*/ 1952625 w 1952625"/>
              <a:gd name="connsiteY3" fmla="*/ 152400 h 1631950"/>
              <a:gd name="connsiteX4" fmla="*/ 1304925 w 1952625"/>
              <a:gd name="connsiteY4" fmla="*/ 1085850 h 1631950"/>
              <a:gd name="connsiteX5" fmla="*/ 742950 w 1952625"/>
              <a:gd name="connsiteY5" fmla="*/ 1631950 h 1631950"/>
              <a:gd name="connsiteX6" fmla="*/ 660400 w 1952625"/>
              <a:gd name="connsiteY6" fmla="*/ 1422400 h 1631950"/>
              <a:gd name="connsiteX7" fmla="*/ 409575 w 1952625"/>
              <a:gd name="connsiteY7" fmla="*/ 1120775 h 1631950"/>
              <a:gd name="connsiteX8" fmla="*/ 0 w 1952625"/>
              <a:gd name="connsiteY8" fmla="*/ 815975 h 1631950"/>
              <a:gd name="connsiteX9" fmla="*/ 320675 w 1952625"/>
              <a:gd name="connsiteY9" fmla="*/ 438150 h 1631950"/>
              <a:gd name="connsiteX10" fmla="*/ 406400 w 1952625"/>
              <a:gd name="connsiteY10" fmla="*/ 149225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2625" h="1631950">
                <a:moveTo>
                  <a:pt x="406400" y="149225"/>
                </a:moveTo>
                <a:lnTo>
                  <a:pt x="1558925" y="158750"/>
                </a:lnTo>
                <a:lnTo>
                  <a:pt x="1787525" y="0"/>
                </a:lnTo>
                <a:lnTo>
                  <a:pt x="1952625" y="152400"/>
                </a:lnTo>
                <a:lnTo>
                  <a:pt x="1304925" y="1085850"/>
                </a:lnTo>
                <a:lnTo>
                  <a:pt x="742950" y="1631950"/>
                </a:lnTo>
                <a:lnTo>
                  <a:pt x="660400" y="1422400"/>
                </a:lnTo>
                <a:lnTo>
                  <a:pt x="409575" y="1120775"/>
                </a:lnTo>
                <a:lnTo>
                  <a:pt x="0" y="815975"/>
                </a:lnTo>
                <a:lnTo>
                  <a:pt x="320675" y="438150"/>
                </a:lnTo>
                <a:lnTo>
                  <a:pt x="406400" y="149225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Pyöristetty suorakulmio 54"/>
          <p:cNvSpPr/>
          <p:nvPr/>
        </p:nvSpPr>
        <p:spPr>
          <a:xfrm>
            <a:off x="5203389" y="2032808"/>
            <a:ext cx="1114737" cy="50473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Pyöristetty suorakulmio 55"/>
          <p:cNvSpPr/>
          <p:nvPr/>
        </p:nvSpPr>
        <p:spPr>
          <a:xfrm>
            <a:off x="3821678" y="995145"/>
            <a:ext cx="1649093" cy="656985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Pyöristetty suorakulmio 53"/>
          <p:cNvSpPr/>
          <p:nvPr/>
        </p:nvSpPr>
        <p:spPr>
          <a:xfrm>
            <a:off x="3950013" y="4541910"/>
            <a:ext cx="763064" cy="49363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Pyöristetty suorakulmio 56"/>
          <p:cNvSpPr/>
          <p:nvPr/>
        </p:nvSpPr>
        <p:spPr>
          <a:xfrm>
            <a:off x="3004921" y="2248554"/>
            <a:ext cx="1032313" cy="49447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Pyöristetty suorakulmio 57"/>
          <p:cNvSpPr/>
          <p:nvPr/>
        </p:nvSpPr>
        <p:spPr>
          <a:xfrm>
            <a:off x="3619952" y="3023165"/>
            <a:ext cx="1307381" cy="67683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Pyöristetty suorakulmio 58"/>
          <p:cNvSpPr/>
          <p:nvPr/>
        </p:nvSpPr>
        <p:spPr>
          <a:xfrm>
            <a:off x="1194567" y="2713079"/>
            <a:ext cx="1203245" cy="65514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Pyöristetty suorakulmio 61"/>
          <p:cNvSpPr/>
          <p:nvPr/>
        </p:nvSpPr>
        <p:spPr>
          <a:xfrm>
            <a:off x="315234" y="3703448"/>
            <a:ext cx="1372428" cy="81616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Pyöristetty suorakulmio 62"/>
          <p:cNvSpPr/>
          <p:nvPr/>
        </p:nvSpPr>
        <p:spPr>
          <a:xfrm>
            <a:off x="130716" y="5946707"/>
            <a:ext cx="1394897" cy="49854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Pyöristetty suorakulmio 64"/>
          <p:cNvSpPr/>
          <p:nvPr/>
        </p:nvSpPr>
        <p:spPr>
          <a:xfrm>
            <a:off x="2712783" y="4726771"/>
            <a:ext cx="835931" cy="45978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Pyöristetty suorakulmio 65"/>
          <p:cNvSpPr/>
          <p:nvPr/>
        </p:nvSpPr>
        <p:spPr>
          <a:xfrm>
            <a:off x="3123565" y="5389366"/>
            <a:ext cx="1276916" cy="53540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Suorakulmio 24"/>
          <p:cNvSpPr/>
          <p:nvPr/>
        </p:nvSpPr>
        <p:spPr>
          <a:xfrm>
            <a:off x="9344848" y="4852707"/>
            <a:ext cx="440871" cy="249140"/>
          </a:xfrm>
          <a:prstGeom prst="rect">
            <a:avLst/>
          </a:prstGeom>
          <a:solidFill>
            <a:srgbClr val="623888">
              <a:alpha val="18824"/>
            </a:srgbClr>
          </a:solidFill>
          <a:ln w="19050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kstiruutu 25"/>
          <p:cNvSpPr txBox="1"/>
          <p:nvPr/>
        </p:nvSpPr>
        <p:spPr>
          <a:xfrm>
            <a:off x="9902999" y="4824347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Valmistuneet</a:t>
            </a:r>
          </a:p>
        </p:txBody>
      </p:sp>
      <p:sp>
        <p:nvSpPr>
          <p:cNvPr id="27" name="Suorakulmio 26"/>
          <p:cNvSpPr/>
          <p:nvPr/>
        </p:nvSpPr>
        <p:spPr>
          <a:xfrm>
            <a:off x="9344848" y="5269348"/>
            <a:ext cx="440871" cy="249140"/>
          </a:xfrm>
          <a:prstGeom prst="rect">
            <a:avLst/>
          </a:prstGeom>
          <a:solidFill>
            <a:srgbClr val="8AB742">
              <a:alpha val="18824"/>
            </a:srgbClr>
          </a:solidFill>
          <a:ln w="19050">
            <a:solidFill>
              <a:srgbClr val="8AB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kstiruutu 27"/>
          <p:cNvSpPr txBox="1"/>
          <p:nvPr/>
        </p:nvSpPr>
        <p:spPr>
          <a:xfrm>
            <a:off x="9902999" y="5240987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Käynnissä</a:t>
            </a:r>
          </a:p>
        </p:txBody>
      </p:sp>
      <p:sp>
        <p:nvSpPr>
          <p:cNvPr id="29" name="Suorakulmio 28"/>
          <p:cNvSpPr/>
          <p:nvPr/>
        </p:nvSpPr>
        <p:spPr>
          <a:xfrm>
            <a:off x="9344846" y="6133739"/>
            <a:ext cx="440871" cy="249140"/>
          </a:xfrm>
          <a:prstGeom prst="rect">
            <a:avLst/>
          </a:prstGeom>
          <a:solidFill>
            <a:srgbClr val="E7501B">
              <a:alpha val="18824"/>
            </a:srgbClr>
          </a:solidFill>
          <a:ln w="19050">
            <a:solidFill>
              <a:srgbClr val="E75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kstiruutu 29"/>
          <p:cNvSpPr txBox="1"/>
          <p:nvPr/>
        </p:nvSpPr>
        <p:spPr>
          <a:xfrm>
            <a:off x="9902999" y="5673819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Alkamassa</a:t>
            </a:r>
          </a:p>
        </p:txBody>
      </p:sp>
      <p:sp>
        <p:nvSpPr>
          <p:cNvPr id="31" name="Suorakulmio 30"/>
          <p:cNvSpPr/>
          <p:nvPr/>
        </p:nvSpPr>
        <p:spPr>
          <a:xfrm>
            <a:off x="9344845" y="5702179"/>
            <a:ext cx="440871" cy="249140"/>
          </a:xfrm>
          <a:prstGeom prst="rect">
            <a:avLst/>
          </a:prstGeom>
          <a:solidFill>
            <a:srgbClr val="F0C012">
              <a:alpha val="18824"/>
            </a:srgbClr>
          </a:solidFill>
          <a:ln w="19050">
            <a:solidFill>
              <a:srgbClr val="F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kstiruutu 33"/>
          <p:cNvSpPr txBox="1"/>
          <p:nvPr/>
        </p:nvSpPr>
        <p:spPr>
          <a:xfrm>
            <a:off x="9902999" y="6100384"/>
            <a:ext cx="200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i-FI" sz="16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Suunnitteilla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3806383" y="1019257"/>
            <a:ext cx="1680864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lnSpc>
                <a:spcPts val="1400"/>
              </a:lnSpc>
              <a:defRPr/>
            </a:pPr>
            <a:r>
              <a:rPr lang="fi-FI" sz="1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PUIJONLAAKSON ETELÄRINNE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 sz="1600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fi-FI" sz="1600" b="1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2678028" y="4746344"/>
            <a:ext cx="835931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–2015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5172818" y="2060091"/>
            <a:ext cx="1155700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2021–2022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3619951" y="3039471"/>
            <a:ext cx="1274995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YLIOPISTON-RANTA </a:t>
            </a:r>
            <a:b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2016–2020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3096873" y="5438014"/>
            <a:ext cx="1276917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2019–2020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233127" y="3710324"/>
            <a:ext cx="1485535" cy="812979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VANHAN VARIKON </a:t>
            </a:r>
            <a:endParaRPr lang="fi-FI" sz="1400">
              <a:solidFill>
                <a:schemeClr val="tx1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/>
              </a:rPr>
              <a:t> POHJOISOSA</a:t>
            </a:r>
            <a:endParaRPr lang="fi-FI" sz="1400">
              <a:solidFill>
                <a:schemeClr val="tx1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7030A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2020–2022</a:t>
            </a:r>
          </a:p>
        </p:txBody>
      </p:sp>
      <p:sp>
        <p:nvSpPr>
          <p:cNvPr id="37" name="Tekstiruutu 36"/>
          <p:cNvSpPr txBox="1"/>
          <p:nvPr/>
        </p:nvSpPr>
        <p:spPr>
          <a:xfrm>
            <a:off x="2973424" y="2265972"/>
            <a:ext cx="1095305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HARJULA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202X–</a:t>
            </a:r>
          </a:p>
        </p:txBody>
      </p:sp>
      <p:sp>
        <p:nvSpPr>
          <p:cNvPr id="38" name="Tekstiruutu 37"/>
          <p:cNvSpPr txBox="1"/>
          <p:nvPr/>
        </p:nvSpPr>
        <p:spPr>
          <a:xfrm>
            <a:off x="81187" y="5988467"/>
            <a:ext cx="1439524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NEULARINNE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202X–</a:t>
            </a:r>
          </a:p>
        </p:txBody>
      </p:sp>
      <p:sp>
        <p:nvSpPr>
          <p:cNvPr id="32" name="Pyöristetty suorakulmio 31"/>
          <p:cNvSpPr/>
          <p:nvPr/>
        </p:nvSpPr>
        <p:spPr>
          <a:xfrm>
            <a:off x="594803" y="348195"/>
            <a:ext cx="1091280" cy="459028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kstiruutu 18"/>
          <p:cNvSpPr txBox="1"/>
          <p:nvPr/>
        </p:nvSpPr>
        <p:spPr>
          <a:xfrm>
            <a:off x="535993" y="356432"/>
            <a:ext cx="1208900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SAVISAARI</a:t>
            </a:r>
            <a:b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2029–31 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3670668" y="4553831"/>
            <a:ext cx="1295871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–2009</a:t>
            </a:r>
          </a:p>
        </p:txBody>
      </p:sp>
      <p:sp>
        <p:nvSpPr>
          <p:cNvPr id="48" name="Puolivapaa piirto 47"/>
          <p:cNvSpPr/>
          <p:nvPr/>
        </p:nvSpPr>
        <p:spPr>
          <a:xfrm>
            <a:off x="4553341" y="3999019"/>
            <a:ext cx="392907" cy="383381"/>
          </a:xfrm>
          <a:custGeom>
            <a:avLst/>
            <a:gdLst>
              <a:gd name="connsiteX0" fmla="*/ 0 w 392906"/>
              <a:gd name="connsiteY0" fmla="*/ 235744 h 383381"/>
              <a:gd name="connsiteX1" fmla="*/ 288131 w 392906"/>
              <a:gd name="connsiteY1" fmla="*/ 0 h 383381"/>
              <a:gd name="connsiteX2" fmla="*/ 392906 w 392906"/>
              <a:gd name="connsiteY2" fmla="*/ 135731 h 383381"/>
              <a:gd name="connsiteX3" fmla="*/ 142875 w 392906"/>
              <a:gd name="connsiteY3" fmla="*/ 383381 h 383381"/>
              <a:gd name="connsiteX4" fmla="*/ 0 w 392906"/>
              <a:gd name="connsiteY4" fmla="*/ 235744 h 38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906" h="383381">
                <a:moveTo>
                  <a:pt x="0" y="235744"/>
                </a:moveTo>
                <a:lnTo>
                  <a:pt x="288131" y="0"/>
                </a:lnTo>
                <a:lnTo>
                  <a:pt x="392906" y="135731"/>
                </a:lnTo>
                <a:lnTo>
                  <a:pt x="142875" y="383381"/>
                </a:lnTo>
                <a:lnTo>
                  <a:pt x="0" y="235744"/>
                </a:lnTo>
                <a:close/>
              </a:path>
            </a:pathLst>
          </a:custGeom>
          <a:solidFill>
            <a:srgbClr val="623888">
              <a:alpha val="18824"/>
            </a:srgbClr>
          </a:solidFill>
          <a:ln w="28575">
            <a:solidFill>
              <a:srgbClr val="62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Pyöristetty suorakulmio 51"/>
          <p:cNvSpPr/>
          <p:nvPr/>
        </p:nvSpPr>
        <p:spPr>
          <a:xfrm>
            <a:off x="5212695" y="3472412"/>
            <a:ext cx="871251" cy="4634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Tekstiruutu 48"/>
          <p:cNvSpPr txBox="1"/>
          <p:nvPr/>
        </p:nvSpPr>
        <p:spPr>
          <a:xfrm>
            <a:off x="5242822" y="3474020"/>
            <a:ext cx="816409" cy="4606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KPY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–2011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1200376" y="2722522"/>
            <a:ext cx="1191625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 dirty="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MARIKON RANTA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 dirty="0">
                <a:solidFill>
                  <a:srgbClr val="E7501B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2026–2028</a:t>
            </a:r>
          </a:p>
        </p:txBody>
      </p:sp>
      <p:sp>
        <p:nvSpPr>
          <p:cNvPr id="61" name="Pyöristetty suorakulmio 60"/>
          <p:cNvSpPr/>
          <p:nvPr/>
        </p:nvSpPr>
        <p:spPr>
          <a:xfrm>
            <a:off x="2015612" y="3823759"/>
            <a:ext cx="1742494" cy="73762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kstiruutu 20"/>
          <p:cNvSpPr txBox="1"/>
          <p:nvPr/>
        </p:nvSpPr>
        <p:spPr>
          <a:xfrm>
            <a:off x="2034151" y="3924909"/>
            <a:ext cx="1722068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 dirty="0">
                <a:solidFill>
                  <a:prstClr val="black"/>
                </a:solidFill>
                <a:latin typeface="Corbel"/>
                <a:ea typeface="Verdana"/>
                <a:cs typeface="Verdana" panose="020B0604030504040204" pitchFamily="34" charset="0"/>
              </a:rPr>
              <a:t>NEULANIEMENTIE JA MICROKATU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 dirty="0">
                <a:solidFill>
                  <a:srgbClr val="E7501B"/>
                </a:solidFill>
                <a:latin typeface="Corbel"/>
                <a:ea typeface="Verdana"/>
                <a:cs typeface="Verdana" panose="020B0604030504040204" pitchFamily="34" charset="0"/>
              </a:rPr>
              <a:t>2026–2028</a:t>
            </a:r>
            <a:endParaRPr lang="fi-FI" dirty="0">
              <a:solidFill>
                <a:srgbClr val="E7501B"/>
              </a:solidFill>
            </a:endParaRPr>
          </a:p>
        </p:txBody>
      </p:sp>
      <p:sp>
        <p:nvSpPr>
          <p:cNvPr id="64" name="Pyöristetty suorakulmio 63"/>
          <p:cNvSpPr/>
          <p:nvPr/>
        </p:nvSpPr>
        <p:spPr>
          <a:xfrm>
            <a:off x="1261401" y="5228841"/>
            <a:ext cx="1774904" cy="6715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1288829" y="5263256"/>
            <a:ext cx="1700437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VANHAN VARIKON ITÄOSA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rgbClr val="623888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2017–2019</a:t>
            </a:r>
          </a:p>
        </p:txBody>
      </p:sp>
      <p:sp>
        <p:nvSpPr>
          <p:cNvPr id="60" name="Tekstiruutu 59"/>
          <p:cNvSpPr txBox="1"/>
          <p:nvPr/>
        </p:nvSpPr>
        <p:spPr>
          <a:xfrm>
            <a:off x="9208226" y="4010247"/>
            <a:ext cx="2473779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2200"/>
              </a:lnSpc>
              <a:defRPr/>
            </a:pPr>
            <a:r>
              <a:rPr lang="fi-FI" sz="2400" b="1">
                <a:solidFill>
                  <a:prstClr val="black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Suunnittelun eteneminen</a:t>
            </a:r>
          </a:p>
        </p:txBody>
      </p:sp>
      <p:pic>
        <p:nvPicPr>
          <p:cNvPr id="74" name="Kuva 73">
            <a:extLst>
              <a:ext uri="{FF2B5EF4-FFF2-40B4-BE49-F238E27FC236}">
                <a16:creationId xmlns:a16="http://schemas.microsoft.com/office/drawing/2014/main" id="{510FDCD4-B863-4B64-B162-547A551F54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93" y="2421852"/>
            <a:ext cx="2179938" cy="1452880"/>
          </a:xfrm>
          <a:prstGeom prst="rect">
            <a:avLst/>
          </a:prstGeom>
        </p:spPr>
      </p:pic>
      <p:sp>
        <p:nvSpPr>
          <p:cNvPr id="78" name="Pyöristetty suorakulmio 61">
            <a:extLst>
              <a:ext uri="{FF2B5EF4-FFF2-40B4-BE49-F238E27FC236}">
                <a16:creationId xmlns:a16="http://schemas.microsoft.com/office/drawing/2014/main" id="{D70336A3-78F4-4039-9E35-B197146DCE01}"/>
              </a:ext>
            </a:extLst>
          </p:cNvPr>
          <p:cNvSpPr/>
          <p:nvPr/>
        </p:nvSpPr>
        <p:spPr>
          <a:xfrm>
            <a:off x="2079125" y="6093907"/>
            <a:ext cx="1788598" cy="66539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Tekstiruutu 68">
            <a:extLst>
              <a:ext uri="{FF2B5EF4-FFF2-40B4-BE49-F238E27FC236}">
                <a16:creationId xmlns:a16="http://schemas.microsoft.com/office/drawing/2014/main" id="{7A8CE5B7-DCF9-401A-BC7C-7B2D96DDA0B8}"/>
              </a:ext>
            </a:extLst>
          </p:cNvPr>
          <p:cNvSpPr txBox="1"/>
          <p:nvPr/>
        </p:nvSpPr>
        <p:spPr>
          <a:xfrm>
            <a:off x="2034151" y="6130137"/>
            <a:ext cx="1833572" cy="64017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 defTabSz="914377">
              <a:lnSpc>
                <a:spcPts val="1400"/>
              </a:lnSpc>
              <a:defRPr/>
            </a:pPr>
            <a:r>
              <a:rPr lang="fi-FI" sz="1400">
                <a:solidFill>
                  <a:schemeClr val="tx1"/>
                </a:solidFill>
                <a:latin typeface="Corbel" panose="020B0503020204020204" pitchFamily="34" charset="0"/>
                <a:ea typeface="Verdana"/>
                <a:cs typeface="Verdana"/>
              </a:rPr>
              <a:t>PELASTUSASEMAN YMPÄRISTÖ</a:t>
            </a:r>
          </a:p>
          <a:p>
            <a:pPr algn="ctr" defTabSz="914377">
              <a:lnSpc>
                <a:spcPts val="1400"/>
              </a:lnSpc>
              <a:defRPr/>
            </a:pPr>
            <a:r>
              <a:rPr lang="fi-FI">
                <a:solidFill>
                  <a:schemeClr val="accent6"/>
                </a:solidFill>
                <a:latin typeface="Corbel" panose="020B0503020204020204" pitchFamily="34" charset="0"/>
                <a:ea typeface="Verdana"/>
                <a:cs typeface="Verdana"/>
              </a:rPr>
              <a:t>2022–2023</a:t>
            </a:r>
            <a:endParaRPr lang="fi-FI">
              <a:solidFill>
                <a:schemeClr val="accent6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3918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11F229-B254-4EAA-AD83-CC690DE67D5C}"/>
    </a:ext>
  </a:extLst>
</a:theme>
</file>

<file path=ppt/theme/theme4.xml><?xml version="1.0" encoding="utf-8"?>
<a:theme xmlns:a="http://schemas.openxmlformats.org/drawingml/2006/main" name="6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11F229-B254-4EAA-AD83-CC690DE67D5C}"/>
    </a:ext>
  </a:extLst>
</a:theme>
</file>

<file path=ppt/theme/theme6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Kuopion kaupunki esitysmalli">
  <a:themeElements>
    <a:clrScheme name="Kuopio_2018_3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0563C1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_kevyt" id="{D82D9A43-99A0-47A7-B6A9-4EF284B944BE}" vid="{9C2DA337-9B75-4DC8-8AA1-3FF25A66C194}"/>
    </a:ext>
  </a:extLst>
</a:theme>
</file>

<file path=ppt/theme/theme8.xml><?xml version="1.0" encoding="utf-8"?>
<a:theme xmlns:a="http://schemas.openxmlformats.org/drawingml/2006/main" name="5_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11F229-B254-4EAA-AD83-CC690DE67D5C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5dc0bd-d7ea-4d53-bbd9-fed1e6403702">
      <Terms xmlns="http://schemas.microsoft.com/office/infopath/2007/PartnerControls"/>
    </lcf76f155ced4ddcb4097134ff3c332f>
    <TaxCatchAll xmlns="0d6d4dba-695f-45ba-b49a-c33d35e8033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375F30F396E594CBD92B3B36F3468BF" ma:contentTypeVersion="14" ma:contentTypeDescription="Luo uusi asiakirja." ma:contentTypeScope="" ma:versionID="b7f861716870bd3fae0ab1278c1654ea">
  <xsd:schema xmlns:xsd="http://www.w3.org/2001/XMLSchema" xmlns:xs="http://www.w3.org/2001/XMLSchema" xmlns:p="http://schemas.microsoft.com/office/2006/metadata/properties" xmlns:ns2="af5dc0bd-d7ea-4d53-bbd9-fed1e6403702" xmlns:ns3="0d6d4dba-695f-45ba-b49a-c33d35e8033f" xmlns:ns4="24d28507-f32a-415f-9c12-4487ce0d0b01" targetNamespace="http://schemas.microsoft.com/office/2006/metadata/properties" ma:root="true" ma:fieldsID="853b1f88e5651c6fb4451ae036791cd0" ns2:_="" ns3:_="" ns4:_="">
    <xsd:import namespace="af5dc0bd-d7ea-4d53-bbd9-fed1e6403702"/>
    <xsd:import namespace="0d6d4dba-695f-45ba-b49a-c33d35e8033f"/>
    <xsd:import namespace="24d28507-f32a-415f-9c12-4487ce0d0b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dc0bd-d7ea-4d53-bbd9-fed1e64037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49964bb6-1a6e-4045-af7e-4cdc4df89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d4dba-695f-45ba-b49a-c33d35e8033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8b979d2-eb14-4ee7-9ee5-9b503720bc0c}" ma:internalName="TaxCatchAll" ma:showField="CatchAllData" ma:web="24d28507-f32a-415f-9c12-4487ce0d0b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28507-f32a-415f-9c12-4487ce0d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A181C-1F4F-4998-93BB-C7B6A5984EEB}">
  <ds:schemaRefs>
    <ds:schemaRef ds:uri="http://purl.org/dc/elements/1.1/"/>
    <ds:schemaRef ds:uri="af5dc0bd-d7ea-4d53-bbd9-fed1e6403702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0d6d4dba-695f-45ba-b49a-c33d35e8033f"/>
    <ds:schemaRef ds:uri="24d28507-f32a-415f-9c12-4487ce0d0b0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463C6C9-225F-4D55-9305-638E706D92E8}">
  <ds:schemaRefs>
    <ds:schemaRef ds:uri="0d6d4dba-695f-45ba-b49a-c33d35e8033f"/>
    <ds:schemaRef ds:uri="24d28507-f32a-415f-9c12-4487ce0d0b01"/>
    <ds:schemaRef ds:uri="af5dc0bd-d7ea-4d53-bbd9-fed1e64037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6D227B4-D9FD-41BB-BF12-24B2B64FC8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2633</Words>
  <Application>Microsoft Office PowerPoint</Application>
  <PresentationFormat>Laajakuva</PresentationFormat>
  <Paragraphs>674</Paragraphs>
  <Slides>41</Slides>
  <Notes>35</Notes>
  <HiddenSlides>1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41</vt:i4>
      </vt:variant>
    </vt:vector>
  </HeadingPairs>
  <TitlesOfParts>
    <vt:vector size="57" baseType="lpstr">
      <vt:lpstr>Arial</vt:lpstr>
      <vt:lpstr>Calibri</vt:lpstr>
      <vt:lpstr>Calibri Light</vt:lpstr>
      <vt:lpstr>Corbel</vt:lpstr>
      <vt:lpstr>Courier New</vt:lpstr>
      <vt:lpstr>Georgia</vt:lpstr>
      <vt:lpstr>Verdana</vt:lpstr>
      <vt:lpstr>Wingdings</vt:lpstr>
      <vt:lpstr>Office-teema</vt:lpstr>
      <vt:lpstr>3_Custom Design</vt:lpstr>
      <vt:lpstr>3_Kuopion kaupunki esitysmalli6</vt:lpstr>
      <vt:lpstr>6_Office-teema</vt:lpstr>
      <vt:lpstr>2_Kuopion kaupunki esitysmalli6</vt:lpstr>
      <vt:lpstr>1_Office-teema</vt:lpstr>
      <vt:lpstr>1_Kuopion kaupunki esitysmalli</vt:lpstr>
      <vt:lpstr>5_Kuopion kaupunki esitysmalli6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Pietikäinen Sanna</dc:creator>
  <cp:lastModifiedBy>Pietikäinen Sanna</cp:lastModifiedBy>
  <cp:revision>3</cp:revision>
  <cp:lastPrinted>2021-09-02T06:26:09Z</cp:lastPrinted>
  <dcterms:created xsi:type="dcterms:W3CDTF">2021-01-15T08:03:10Z</dcterms:created>
  <dcterms:modified xsi:type="dcterms:W3CDTF">2023-10-13T08:14:04Z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0x0101005375F30F396E594CBD92B3B36F3468BF</vt:lpwstr>
  </property>
  <property fmtid="{D5CDD505-2E9C-101B-9397-08002B2CF9AE}" pid="3" name="MediaServiceImageTags">
    <vt:lpwstr/>
  </property>
</Properties>
</file>